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6.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835" r:id="rId1"/>
    <p:sldMasterId id="2147483847" r:id="rId2"/>
    <p:sldMasterId id="2147483859" r:id="rId3"/>
    <p:sldMasterId id="2147483871" r:id="rId4"/>
    <p:sldMasterId id="2147483883" r:id="rId5"/>
    <p:sldMasterId id="2147483895" r:id="rId6"/>
    <p:sldMasterId id="2147483907" r:id="rId7"/>
  </p:sldMasterIdLst>
  <p:notesMasterIdLst>
    <p:notesMasterId r:id="rId18"/>
  </p:notesMasterIdLst>
  <p:handoutMasterIdLst>
    <p:handoutMasterId r:id="rId19"/>
  </p:handoutMasterIdLst>
  <p:sldIdLst>
    <p:sldId id="289" r:id="rId8"/>
    <p:sldId id="290" r:id="rId9"/>
    <p:sldId id="295" r:id="rId10"/>
    <p:sldId id="294" r:id="rId11"/>
    <p:sldId id="291" r:id="rId12"/>
    <p:sldId id="296" r:id="rId13"/>
    <p:sldId id="297" r:id="rId14"/>
    <p:sldId id="298" r:id="rId15"/>
    <p:sldId id="299" r:id="rId16"/>
    <p:sldId id="274" r:id="rId1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3FF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824" autoAdjust="0"/>
    <p:restoredTop sz="91445"/>
  </p:normalViewPr>
  <p:slideViewPr>
    <p:cSldViewPr snapToGrid="0" snapToObjects="1">
      <p:cViewPr varScale="1">
        <p:scale>
          <a:sx n="113" d="100"/>
          <a:sy n="113" d="100"/>
        </p:scale>
        <p:origin x="200" y="17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notesMaster" Target="notesMasters/notesMaster1.xml"/><Relationship Id="rId3" Type="http://schemas.openxmlformats.org/officeDocument/2006/relationships/slideMaster" Target="slideMasters/slideMaster3.xml"/><Relationship Id="rId21" Type="http://schemas.openxmlformats.org/officeDocument/2006/relationships/viewProps" Target="viewProps.xml"/><Relationship Id="rId7" Type="http://schemas.openxmlformats.org/officeDocument/2006/relationships/slideMaster" Target="slideMasters/slideMaster7.xml"/><Relationship Id="rId12" Type="http://schemas.openxmlformats.org/officeDocument/2006/relationships/slide" Target="slides/slide5.xml"/><Relationship Id="rId17" Type="http://schemas.openxmlformats.org/officeDocument/2006/relationships/slide" Target="slides/slide10.xml"/><Relationship Id="rId2" Type="http://schemas.openxmlformats.org/officeDocument/2006/relationships/slideMaster" Target="slideMasters/slideMaster2.xml"/><Relationship Id="rId16" Type="http://schemas.openxmlformats.org/officeDocument/2006/relationships/slide" Target="slides/slide9.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4.xml"/><Relationship Id="rId5" Type="http://schemas.openxmlformats.org/officeDocument/2006/relationships/slideMaster" Target="slideMasters/slideMaster5.xml"/><Relationship Id="rId15" Type="http://schemas.openxmlformats.org/officeDocument/2006/relationships/slide" Target="slides/slide8.xml"/><Relationship Id="rId23" Type="http://schemas.openxmlformats.org/officeDocument/2006/relationships/tableStyles" Target="tableStyles.xml"/><Relationship Id="rId10" Type="http://schemas.openxmlformats.org/officeDocument/2006/relationships/slide" Target="slides/slide3.xml"/><Relationship Id="rId19" Type="http://schemas.openxmlformats.org/officeDocument/2006/relationships/handoutMaster" Target="handoutMasters/handoutMaster1.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E354B44E-40A3-0E46-B16A-9BF1250A248B}" type="datetimeFigureOut">
              <a:rPr lang="en-US" smtClean="0"/>
              <a:t>1/24/19</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CDF1604-CF25-2840-A4A3-96CDE3604995}" type="slidenum">
              <a:rPr lang="en-US" smtClean="0"/>
              <a:t>‹#›</a:t>
            </a:fld>
            <a:endParaRPr lang="en-US"/>
          </a:p>
        </p:txBody>
      </p:sp>
    </p:spTree>
    <p:extLst>
      <p:ext uri="{BB962C8B-B14F-4D97-AF65-F5344CB8AC3E}">
        <p14:creationId xmlns:p14="http://schemas.microsoft.com/office/powerpoint/2010/main" val="175635781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86AD16C-2DB4-6642-BAD4-9ED973A087A0}" type="datetimeFigureOut">
              <a:rPr lang="en-US" smtClean="0"/>
              <a:t>1/24/19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E5BF589-3978-3C45-966B-D7B7A71F2A02}" type="slidenum">
              <a:rPr lang="en-US" smtClean="0"/>
              <a:t>‹#›</a:t>
            </a:fld>
            <a:endParaRPr lang="en-US"/>
          </a:p>
        </p:txBody>
      </p:sp>
    </p:spTree>
    <p:extLst>
      <p:ext uri="{BB962C8B-B14F-4D97-AF65-F5344CB8AC3E}">
        <p14:creationId xmlns:p14="http://schemas.microsoft.com/office/powerpoint/2010/main" val="3178841664"/>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E5BF589-3978-3C45-966B-D7B7A71F2A02}" type="slidenum">
              <a:rPr lang="en-US" smtClean="0"/>
              <a:t>1</a:t>
            </a:fld>
            <a:endParaRPr lang="en-US"/>
          </a:p>
        </p:txBody>
      </p:sp>
    </p:spTree>
    <p:extLst>
      <p:ext uri="{BB962C8B-B14F-4D97-AF65-F5344CB8AC3E}">
        <p14:creationId xmlns:p14="http://schemas.microsoft.com/office/powerpoint/2010/main" val="16783816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E5BF589-3978-3C45-966B-D7B7A71F2A02}" type="slidenum">
              <a:rPr lang="en-US" smtClean="0"/>
              <a:t>10</a:t>
            </a:fld>
            <a:endParaRPr lang="en-US"/>
          </a:p>
        </p:txBody>
      </p:sp>
    </p:spTree>
    <p:extLst>
      <p:ext uri="{BB962C8B-B14F-4D97-AF65-F5344CB8AC3E}">
        <p14:creationId xmlns:p14="http://schemas.microsoft.com/office/powerpoint/2010/main" val="12495079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57200" y="228600"/>
            <a:ext cx="7772400" cy="4571999"/>
          </a:xfrm>
        </p:spPr>
        <p:txBody>
          <a:bodyPr anchor="ctr">
            <a:noAutofit/>
          </a:bodyPr>
          <a:lstStyle>
            <a:lvl1pPr>
              <a:lnSpc>
                <a:spcPct val="100000"/>
              </a:lnSpc>
              <a:defRPr sz="8800" spc="-80"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457200" y="4800600"/>
            <a:ext cx="6858000" cy="914400"/>
          </a:xfrm>
        </p:spPr>
        <p:txBody>
          <a:bodyPr/>
          <a:lstStyle>
            <a:lvl1pPr marL="0" indent="0" algn="l">
              <a:buNone/>
              <a:defRPr b="0" cap="all" spc="120" baseline="0">
                <a:solidFill>
                  <a:schemeClr val="tx2"/>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DD8B4D7-5AC5-3C47-8F82-E210EF32E864}" type="datetime1">
              <a:rPr lang="en-US" smtClean="0"/>
              <a:t>1/24/19</a:t>
            </a:fld>
            <a:endParaRPr lang="en-US"/>
          </a:p>
        </p:txBody>
      </p:sp>
      <p:sp>
        <p:nvSpPr>
          <p:cNvPr id="5" name="Footer Placeholder 4"/>
          <p:cNvSpPr>
            <a:spLocks noGrp="1"/>
          </p:cNvSpPr>
          <p:nvPr>
            <p:ph type="ftr" sz="quarter" idx="11"/>
          </p:nvPr>
        </p:nvSpPr>
        <p:spPr/>
        <p:txBody>
          <a:bodyPr/>
          <a:lstStyle/>
          <a:p>
            <a:r>
              <a:rPr lang="en-US"/>
              <a:t>© 2019, FLL Tutorials, Last Edit 1/24/2019</a:t>
            </a:r>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4DBC7FC8-25FB-FC45-8177-2B991DA6778C}" type="slidenum">
              <a:rPr lang="en-US" smtClean="0"/>
              <a:t>‹#›</a:t>
            </a:fld>
            <a:endParaRPr lang="en-US"/>
          </a:p>
        </p:txBody>
      </p:sp>
      <p:sp>
        <p:nvSpPr>
          <p:cNvPr id="11" name="Rectangle 10"/>
          <p:cNvSpPr/>
          <p:nvPr userDrawn="1"/>
        </p:nvSpPr>
        <p:spPr>
          <a:xfrm>
            <a:off x="8996105" y="2895600"/>
            <a:ext cx="147895" cy="39624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
        <p:nvSpPr>
          <p:cNvPr id="12" name="Rectangle 11"/>
          <p:cNvSpPr/>
          <p:nvPr userDrawn="1"/>
        </p:nvSpPr>
        <p:spPr>
          <a:xfrm>
            <a:off x="8959041" y="0"/>
            <a:ext cx="184958" cy="28956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
        <p:nvSpPr>
          <p:cNvPr id="13" name="Rectangle 12"/>
          <p:cNvSpPr/>
          <p:nvPr userDrawn="1"/>
        </p:nvSpPr>
        <p:spPr>
          <a:xfrm>
            <a:off x="8923137" y="0"/>
            <a:ext cx="91440"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Tree>
    <p:extLst>
      <p:ext uri="{BB962C8B-B14F-4D97-AF65-F5344CB8AC3E}">
        <p14:creationId xmlns:p14="http://schemas.microsoft.com/office/powerpoint/2010/main" val="16106155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DAF2062-DE5B-FB41-86EA-4A9F467D609C}" type="datetime1">
              <a:rPr lang="en-US" smtClean="0"/>
              <a:t>1/24/19</a:t>
            </a:fld>
            <a:endParaRPr lang="en-US"/>
          </a:p>
        </p:txBody>
      </p:sp>
      <p:sp>
        <p:nvSpPr>
          <p:cNvPr id="5" name="Footer Placeholder 4"/>
          <p:cNvSpPr>
            <a:spLocks noGrp="1"/>
          </p:cNvSpPr>
          <p:nvPr>
            <p:ph type="ftr" sz="quarter" idx="11"/>
          </p:nvPr>
        </p:nvSpPr>
        <p:spPr/>
        <p:txBody>
          <a:bodyPr/>
          <a:lstStyle/>
          <a:p>
            <a:r>
              <a:rPr lang="en-US"/>
              <a:t>© 2019, FLL Tutorials, Last Edit 1/24/2019</a:t>
            </a:r>
          </a:p>
        </p:txBody>
      </p:sp>
      <p:sp>
        <p:nvSpPr>
          <p:cNvPr id="6" name="Slide Number Placeholder 5"/>
          <p:cNvSpPr>
            <a:spLocks noGrp="1"/>
          </p:cNvSpPr>
          <p:nvPr>
            <p:ph type="sldNum" sz="quarter" idx="12"/>
          </p:nvPr>
        </p:nvSpPr>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15433941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B3217FD-A13F-844C-8ADC-2412EE1ECA63}" type="datetime1">
              <a:rPr lang="en-US" smtClean="0"/>
              <a:t>1/24/19</a:t>
            </a:fld>
            <a:endParaRPr lang="en-US"/>
          </a:p>
        </p:txBody>
      </p:sp>
      <p:sp>
        <p:nvSpPr>
          <p:cNvPr id="5" name="Footer Placeholder 4"/>
          <p:cNvSpPr>
            <a:spLocks noGrp="1"/>
          </p:cNvSpPr>
          <p:nvPr>
            <p:ph type="ftr" sz="quarter" idx="11"/>
          </p:nvPr>
        </p:nvSpPr>
        <p:spPr/>
        <p:txBody>
          <a:bodyPr/>
          <a:lstStyle/>
          <a:p>
            <a:r>
              <a:rPr lang="en-US"/>
              <a:t>© 2019, FLL Tutorials, Last Edit 1/24/2019</a:t>
            </a:r>
          </a:p>
        </p:txBody>
      </p:sp>
      <p:sp>
        <p:nvSpPr>
          <p:cNvPr id="6" name="Slide Number Placeholder 5"/>
          <p:cNvSpPr>
            <a:spLocks noGrp="1"/>
          </p:cNvSpPr>
          <p:nvPr>
            <p:ph type="sldNum" sz="quarter" idx="12"/>
          </p:nvPr>
        </p:nvSpPr>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16128360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132517" y="3427224"/>
            <a:ext cx="6858000" cy="914400"/>
          </a:xfrm>
        </p:spPr>
        <p:txBody>
          <a:bodyPr/>
          <a:lstStyle>
            <a:lvl1pPr marL="0" indent="0" algn="ctr">
              <a:buNone/>
              <a:defRPr b="0" cap="none" spc="120" baseline="0">
                <a:solidFill>
                  <a:schemeClr val="tx2"/>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9A34D2B-3C8A-8946-8B54-A37C0861CF4D}" type="datetime1">
              <a:rPr lang="en-US" smtClean="0"/>
              <a:t>1/24/19</a:t>
            </a:fld>
            <a:endParaRPr lang="en-US"/>
          </a:p>
        </p:txBody>
      </p:sp>
      <p:sp>
        <p:nvSpPr>
          <p:cNvPr id="5" name="Footer Placeholder 4"/>
          <p:cNvSpPr>
            <a:spLocks noGrp="1"/>
          </p:cNvSpPr>
          <p:nvPr>
            <p:ph type="ftr" sz="quarter" idx="11"/>
          </p:nvPr>
        </p:nvSpPr>
        <p:spPr>
          <a:xfrm>
            <a:off x="457200" y="6492875"/>
            <a:ext cx="3945988" cy="282095"/>
          </a:xfrm>
        </p:spPr>
        <p:txBody>
          <a:bodyPr/>
          <a:lstStyle/>
          <a:p>
            <a:r>
              <a:rPr lang="en-US"/>
              <a:t>© 2019, FLL Tutorials, Last Edit 1/24/2019</a:t>
            </a:r>
          </a:p>
        </p:txBody>
      </p:sp>
      <p:sp>
        <p:nvSpPr>
          <p:cNvPr id="6" name="Slide Number Placeholder 5"/>
          <p:cNvSpPr>
            <a:spLocks noGrp="1"/>
          </p:cNvSpPr>
          <p:nvPr>
            <p:ph type="sldNum" sz="quarter" idx="12"/>
          </p:nvPr>
        </p:nvSpPr>
        <p:spPr>
          <a:xfrm>
            <a:off x="8484242" y="6341733"/>
            <a:ext cx="588319" cy="365125"/>
          </a:xfrm>
          <a:prstGeom prst="rect">
            <a:avLst/>
          </a:prstGeom>
        </p:spPr>
        <p:txBody>
          <a:bodyPr/>
          <a:lstStyle>
            <a:lvl1pPr>
              <a:defRPr>
                <a:solidFill>
                  <a:schemeClr val="tx1"/>
                </a:solidFill>
              </a:defRPr>
            </a:lvl1pPr>
          </a:lstStyle>
          <a:p>
            <a:fld id="{4DBC7FC8-25FB-FC45-8177-2B991DA6778C}" type="slidenum">
              <a:rPr lang="en-US" smtClean="0"/>
              <a:t>‹#›</a:t>
            </a:fld>
            <a:endParaRPr lang="en-US"/>
          </a:p>
        </p:txBody>
      </p:sp>
      <p:sp>
        <p:nvSpPr>
          <p:cNvPr id="11" name="Rectangle 10"/>
          <p:cNvSpPr/>
          <p:nvPr/>
        </p:nvSpPr>
        <p:spPr>
          <a:xfrm>
            <a:off x="8996106" y="2895600"/>
            <a:ext cx="147895" cy="39624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8959042" y="0"/>
            <a:ext cx="184958" cy="28956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8904666" y="0"/>
            <a:ext cx="91440"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0" name="Picture 2" descr="EV3Lessons.com"/>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690896" y="400415"/>
            <a:ext cx="7741243" cy="2875320"/>
          </a:xfrm>
          <a:prstGeom prst="rect">
            <a:avLst/>
          </a:prstGeom>
          <a:noFill/>
          <a:extLst>
            <a:ext uri="{909E8E84-426E-40dd-AFC4-6F175D3DCCD1}">
              <a14:hiddenFill xmlns:a14="http://schemas.microsoft.com/office/drawing/2010/main" xmlns="">
                <a:solidFill>
                  <a:srgbClr val="FFFFFF"/>
                </a:solidFill>
              </a14:hiddenFill>
            </a:ext>
          </a:extLst>
        </p:spPr>
      </p:pic>
      <p:sp>
        <p:nvSpPr>
          <p:cNvPr id="14" name="Title 1"/>
          <p:cNvSpPr>
            <a:spLocks noGrp="1"/>
          </p:cNvSpPr>
          <p:nvPr>
            <p:ph type="ctrTitle" hasCustomPrompt="1"/>
          </p:nvPr>
        </p:nvSpPr>
        <p:spPr>
          <a:xfrm>
            <a:off x="502903" y="5741850"/>
            <a:ext cx="8117227" cy="602769"/>
          </a:xfrm>
        </p:spPr>
        <p:txBody>
          <a:bodyPr>
            <a:noAutofit/>
          </a:bodyPr>
          <a:lstStyle>
            <a:lvl1pPr>
              <a:defRPr sz="2800"/>
            </a:lvl1pPr>
          </a:lstStyle>
          <a:p>
            <a:pPr algn="ctr"/>
            <a:r>
              <a:rPr lang="en-US" sz="3200" dirty="0"/>
              <a:t>BEGINNER PROGRAMMING LESSON</a:t>
            </a:r>
          </a:p>
        </p:txBody>
      </p:sp>
      <p:sp>
        <p:nvSpPr>
          <p:cNvPr id="15" name="TextBox 14"/>
          <p:cNvSpPr txBox="1"/>
          <p:nvPr/>
        </p:nvSpPr>
        <p:spPr>
          <a:xfrm>
            <a:off x="2078568" y="4119917"/>
            <a:ext cx="4965896" cy="369332"/>
          </a:xfrm>
          <a:prstGeom prst="rect">
            <a:avLst/>
          </a:prstGeom>
          <a:noFill/>
        </p:spPr>
        <p:txBody>
          <a:bodyPr wrap="square" rtlCol="0">
            <a:spAutoFit/>
          </a:bodyPr>
          <a:lstStyle/>
          <a:p>
            <a:pPr algn="ctr"/>
            <a:r>
              <a:rPr lang="en-US" dirty="0"/>
              <a:t>By Sanjay and Arvind </a:t>
            </a:r>
            <a:r>
              <a:rPr lang="en-US" dirty="0" err="1"/>
              <a:t>Seshan</a:t>
            </a:r>
            <a:endParaRPr lang="en-US" dirty="0"/>
          </a:p>
        </p:txBody>
      </p:sp>
      <p:sp>
        <p:nvSpPr>
          <p:cNvPr id="16" name="Rectangle 15"/>
          <p:cNvSpPr/>
          <p:nvPr userDrawn="1"/>
        </p:nvSpPr>
        <p:spPr>
          <a:xfrm>
            <a:off x="8996105" y="2895600"/>
            <a:ext cx="147895" cy="39624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
        <p:nvSpPr>
          <p:cNvPr id="17" name="Rectangle 16"/>
          <p:cNvSpPr/>
          <p:nvPr userDrawn="1"/>
        </p:nvSpPr>
        <p:spPr>
          <a:xfrm>
            <a:off x="8959041" y="0"/>
            <a:ext cx="184958" cy="28956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
        <p:nvSpPr>
          <p:cNvPr id="18" name="Rectangle 17"/>
          <p:cNvSpPr/>
          <p:nvPr userDrawn="1"/>
        </p:nvSpPr>
        <p:spPr>
          <a:xfrm>
            <a:off x="8923137" y="0"/>
            <a:ext cx="91440"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Tree>
    <p:extLst>
      <p:ext uri="{BB962C8B-B14F-4D97-AF65-F5344CB8AC3E}">
        <p14:creationId xmlns:p14="http://schemas.microsoft.com/office/powerpoint/2010/main" val="148664364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199" y="152718"/>
            <a:ext cx="8245475" cy="1371600"/>
          </a:xfrm>
        </p:spPr>
        <p:txBody>
          <a:bodyPr/>
          <a:lstStyle/>
          <a:p>
            <a:r>
              <a:rPr lang="en-US"/>
              <a:t>Click to edit Master title style</a:t>
            </a:r>
          </a:p>
        </p:txBody>
      </p:sp>
      <p:sp>
        <p:nvSpPr>
          <p:cNvPr id="3" name="Content Placeholder 2"/>
          <p:cNvSpPr>
            <a:spLocks noGrp="1"/>
          </p:cNvSpPr>
          <p:nvPr>
            <p:ph idx="1"/>
          </p:nvPr>
        </p:nvSpPr>
        <p:spPr>
          <a:xfrm>
            <a:off x="457200" y="1752600"/>
            <a:ext cx="8245474" cy="4373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91A7974-DB40-BC4C-875F-50572D0A8BA9}" type="datetime1">
              <a:rPr lang="en-US" smtClean="0"/>
              <a:t>1/24/19</a:t>
            </a:fld>
            <a:endParaRPr lang="en-US"/>
          </a:p>
        </p:txBody>
      </p:sp>
      <p:sp>
        <p:nvSpPr>
          <p:cNvPr id="5" name="Footer Placeholder 4"/>
          <p:cNvSpPr>
            <a:spLocks noGrp="1"/>
          </p:cNvSpPr>
          <p:nvPr>
            <p:ph type="ftr" sz="quarter" idx="11"/>
          </p:nvPr>
        </p:nvSpPr>
        <p:spPr/>
        <p:txBody>
          <a:bodyPr/>
          <a:lstStyle/>
          <a:p>
            <a:r>
              <a:rPr lang="en-US"/>
              <a:t>© 2019, FLL Tutorials, Last Edit 1/24/2019</a:t>
            </a:r>
          </a:p>
        </p:txBody>
      </p:sp>
      <p:sp>
        <p:nvSpPr>
          <p:cNvPr id="6" name="Slide Number Placeholder 5"/>
          <p:cNvSpPr>
            <a:spLocks noGrp="1"/>
          </p:cNvSpPr>
          <p:nvPr>
            <p:ph type="sldNum" sz="quarter" idx="12"/>
          </p:nvPr>
        </p:nvSpPr>
        <p:spPr>
          <a:xfrm>
            <a:off x="8457383" y="6376457"/>
            <a:ext cx="627256" cy="365125"/>
          </a:xfrm>
          <a:prstGeom prst="rect">
            <a:avLst/>
          </a:prstGeom>
        </p:spPr>
        <p:txBody>
          <a:bodyPr/>
          <a:lstStyle/>
          <a:p>
            <a:fld id="{4DBC7FC8-25FB-FC45-8177-2B991DA6778C}" type="slidenum">
              <a:rPr lang="en-US" smtClean="0"/>
              <a:t>‹#›</a:t>
            </a:fld>
            <a:endParaRPr lang="en-US" dirty="0"/>
          </a:p>
        </p:txBody>
      </p:sp>
    </p:spTree>
    <p:extLst>
      <p:ext uri="{BB962C8B-B14F-4D97-AF65-F5344CB8AC3E}">
        <p14:creationId xmlns:p14="http://schemas.microsoft.com/office/powerpoint/2010/main" val="4742463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57200" y="1447800"/>
            <a:ext cx="7772400" cy="4321175"/>
          </a:xfrm>
        </p:spPr>
        <p:txBody>
          <a:bodyPr anchor="ctr">
            <a:noAutofit/>
          </a:bodyPr>
          <a:lstStyle>
            <a:lvl1pPr algn="l">
              <a:lnSpc>
                <a:spcPct val="100000"/>
              </a:lnSpc>
              <a:defRPr sz="8800" b="0" cap="all" spc="-80" baseline="0">
                <a:solidFill>
                  <a:schemeClr val="tx1"/>
                </a:solidFill>
              </a:defRPr>
            </a:lvl1pPr>
          </a:lstStyle>
          <a:p>
            <a:r>
              <a:rPr lang="en-US"/>
              <a:t>Click to edit Master title style</a:t>
            </a:r>
            <a:endParaRPr lang="en-US" dirty="0"/>
          </a:p>
        </p:txBody>
      </p:sp>
      <p:sp>
        <p:nvSpPr>
          <p:cNvPr id="3" name="Text Placeholder 2"/>
          <p:cNvSpPr>
            <a:spLocks noGrp="1"/>
          </p:cNvSpPr>
          <p:nvPr>
            <p:ph type="body" idx="1"/>
          </p:nvPr>
        </p:nvSpPr>
        <p:spPr>
          <a:xfrm>
            <a:off x="457200" y="228601"/>
            <a:ext cx="7772400" cy="1066800"/>
          </a:xfrm>
        </p:spPr>
        <p:txBody>
          <a:bodyPr anchor="b"/>
          <a:lstStyle>
            <a:lvl1pPr marL="0" indent="0">
              <a:buNone/>
              <a:defRPr sz="2000" b="0" cap="all" spc="12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E8D30999-91E8-374A-8098-D11F268DFB0A}" type="datetime1">
              <a:rPr lang="en-US" smtClean="0"/>
              <a:t>1/24/19</a:t>
            </a:fld>
            <a:endParaRPr lang="en-US"/>
          </a:p>
        </p:txBody>
      </p:sp>
      <p:sp>
        <p:nvSpPr>
          <p:cNvPr id="8" name="Slide Number Placeholder 7"/>
          <p:cNvSpPr>
            <a:spLocks noGrp="1"/>
          </p:cNvSpPr>
          <p:nvPr>
            <p:ph type="sldNum" sz="quarter" idx="11"/>
          </p:nvPr>
        </p:nvSpPr>
        <p:spPr>
          <a:xfrm rot="16200000">
            <a:off x="8227377" y="5885497"/>
            <a:ext cx="1315721" cy="365125"/>
          </a:xfrm>
          <a:prstGeom prst="rect">
            <a:avLst/>
          </a:prstGeom>
        </p:spPr>
        <p:txBody>
          <a:bodyPr/>
          <a:lstStyle/>
          <a:p>
            <a:fld id="{4DBC7FC8-25FB-FC45-8177-2B991DA6778C}" type="slidenum">
              <a:rPr lang="en-US" smtClean="0"/>
              <a:t>‹#›</a:t>
            </a:fld>
            <a:endParaRPr lang="en-US"/>
          </a:p>
        </p:txBody>
      </p:sp>
      <p:sp>
        <p:nvSpPr>
          <p:cNvPr id="9" name="Footer Placeholder 8"/>
          <p:cNvSpPr>
            <a:spLocks noGrp="1"/>
          </p:cNvSpPr>
          <p:nvPr>
            <p:ph type="ftr" sz="quarter" idx="12"/>
          </p:nvPr>
        </p:nvSpPr>
        <p:spPr/>
        <p:txBody>
          <a:bodyPr/>
          <a:lstStyle/>
          <a:p>
            <a:r>
              <a:rPr lang="en-US"/>
              <a:t>© 2019, FLL Tutorials, Last Edit 1/24/2019</a:t>
            </a:r>
          </a:p>
        </p:txBody>
      </p:sp>
    </p:spTree>
    <p:extLst>
      <p:ext uri="{BB962C8B-B14F-4D97-AF65-F5344CB8AC3E}">
        <p14:creationId xmlns:p14="http://schemas.microsoft.com/office/powerpoint/2010/main" val="34940740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199" y="152718"/>
            <a:ext cx="8245475" cy="1371600"/>
          </a:xfrm>
        </p:spPr>
        <p:txBody>
          <a:bodyPr/>
          <a:lstStyle/>
          <a:p>
            <a:r>
              <a:rPr lang="en-US"/>
              <a:t>Click to edit Master title style</a:t>
            </a:r>
          </a:p>
        </p:txBody>
      </p:sp>
      <p:sp>
        <p:nvSpPr>
          <p:cNvPr id="3" name="Content Placeholder 2"/>
          <p:cNvSpPr>
            <a:spLocks noGrp="1"/>
          </p:cNvSpPr>
          <p:nvPr>
            <p:ph sz="half" idx="1"/>
          </p:nvPr>
        </p:nvSpPr>
        <p:spPr>
          <a:xfrm>
            <a:off x="457200" y="1574800"/>
            <a:ext cx="3877529"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886923" y="1574800"/>
            <a:ext cx="3815751"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CC7B57B-1BBC-C141-A852-52822250C785}" type="datetime1">
              <a:rPr lang="en-US" smtClean="0"/>
              <a:t>1/24/19</a:t>
            </a:fld>
            <a:endParaRPr lang="en-US"/>
          </a:p>
        </p:txBody>
      </p:sp>
      <p:sp>
        <p:nvSpPr>
          <p:cNvPr id="6" name="Footer Placeholder 5"/>
          <p:cNvSpPr>
            <a:spLocks noGrp="1"/>
          </p:cNvSpPr>
          <p:nvPr>
            <p:ph type="ftr" sz="quarter" idx="11"/>
          </p:nvPr>
        </p:nvSpPr>
        <p:spPr/>
        <p:txBody>
          <a:bodyPr/>
          <a:lstStyle/>
          <a:p>
            <a:r>
              <a:rPr lang="en-US"/>
              <a:t>© 2019, FLL Tutorials, Last Edit 1/24/2019</a:t>
            </a:r>
          </a:p>
        </p:txBody>
      </p:sp>
      <p:sp>
        <p:nvSpPr>
          <p:cNvPr id="7" name="Slide Number Placeholder 6"/>
          <p:cNvSpPr>
            <a:spLocks noGrp="1"/>
          </p:cNvSpPr>
          <p:nvPr>
            <p:ph type="sldNum" sz="quarter" idx="12"/>
          </p:nvPr>
        </p:nvSpPr>
        <p:spPr>
          <a:xfrm>
            <a:off x="8477026" y="6358106"/>
            <a:ext cx="666974" cy="365125"/>
          </a:xfrm>
          <a:prstGeom prst="rect">
            <a:avLst/>
          </a:prstGeom>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127001535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627632" y="1572768"/>
            <a:ext cx="3291840" cy="639762"/>
          </a:xfrm>
        </p:spPr>
        <p:txBody>
          <a:bodyPr anchor="b">
            <a:noAutofit/>
          </a:bodyPr>
          <a:lstStyle>
            <a:lvl1pPr marL="0" indent="0">
              <a:buNone/>
              <a:defRPr sz="1800" b="0" cap="all" spc="100" baseline="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627632" y="2259366"/>
            <a:ext cx="3291840" cy="38404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93208" y="1572768"/>
            <a:ext cx="3291840" cy="639762"/>
          </a:xfrm>
        </p:spPr>
        <p:txBody>
          <a:bodyPr anchor="b">
            <a:noAutofit/>
          </a:bodyPr>
          <a:lstStyle>
            <a:lvl1pPr marL="0" indent="0">
              <a:buNone/>
              <a:defRPr lang="en-US" sz="1800" b="0" kern="1200" cap="all" spc="100" baseline="0" dirty="0" smtClean="0">
                <a:solidFill>
                  <a:schemeClr val="tx1"/>
                </a:solidFill>
                <a:latin typeface="+mj-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spcBef>
                <a:spcPct val="20000"/>
              </a:spcBef>
              <a:buFont typeface="Arial" pitchFamily="34" charset="0"/>
              <a:buNone/>
            </a:pPr>
            <a:r>
              <a:rPr lang="en-US"/>
              <a:t>Click to edit Master text styles</a:t>
            </a:r>
          </a:p>
        </p:txBody>
      </p:sp>
      <p:sp>
        <p:nvSpPr>
          <p:cNvPr id="6" name="Content Placeholder 5"/>
          <p:cNvSpPr>
            <a:spLocks noGrp="1"/>
          </p:cNvSpPr>
          <p:nvPr>
            <p:ph sz="quarter" idx="4"/>
          </p:nvPr>
        </p:nvSpPr>
        <p:spPr>
          <a:xfrm>
            <a:off x="5093208" y="2259366"/>
            <a:ext cx="3291840" cy="38404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8F67742-75C5-1E40-B6AF-401E202B817C}" type="datetime1">
              <a:rPr lang="en-US" smtClean="0"/>
              <a:t>1/24/19</a:t>
            </a:fld>
            <a:endParaRPr lang="en-US"/>
          </a:p>
        </p:txBody>
      </p:sp>
      <p:sp>
        <p:nvSpPr>
          <p:cNvPr id="8" name="Footer Placeholder 7"/>
          <p:cNvSpPr>
            <a:spLocks noGrp="1"/>
          </p:cNvSpPr>
          <p:nvPr>
            <p:ph type="ftr" sz="quarter" idx="11"/>
          </p:nvPr>
        </p:nvSpPr>
        <p:spPr/>
        <p:txBody>
          <a:bodyPr/>
          <a:lstStyle/>
          <a:p>
            <a:r>
              <a:rPr lang="en-US"/>
              <a:t>© 2019, FLL Tutorials, Last Edit 1/24/2019</a:t>
            </a:r>
          </a:p>
        </p:txBody>
      </p:sp>
      <p:sp>
        <p:nvSpPr>
          <p:cNvPr id="10" name="Slide Number Placeholder 6"/>
          <p:cNvSpPr>
            <a:spLocks noGrp="1"/>
          </p:cNvSpPr>
          <p:nvPr>
            <p:ph type="sldNum" sz="quarter" idx="12"/>
          </p:nvPr>
        </p:nvSpPr>
        <p:spPr>
          <a:xfrm>
            <a:off x="8477026" y="6358106"/>
            <a:ext cx="666974" cy="365125"/>
          </a:xfrm>
          <a:prstGeom prst="rect">
            <a:avLst/>
          </a:prstGeom>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130815437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8125D64-93B8-BC4E-A6DE-AC59138F3F7D}" type="datetime1">
              <a:rPr lang="en-US" smtClean="0"/>
              <a:t>1/24/19</a:t>
            </a:fld>
            <a:endParaRPr lang="en-US"/>
          </a:p>
        </p:txBody>
      </p:sp>
      <p:sp>
        <p:nvSpPr>
          <p:cNvPr id="4" name="Footer Placeholder 3"/>
          <p:cNvSpPr>
            <a:spLocks noGrp="1"/>
          </p:cNvSpPr>
          <p:nvPr>
            <p:ph type="ftr" sz="quarter" idx="11"/>
          </p:nvPr>
        </p:nvSpPr>
        <p:spPr/>
        <p:txBody>
          <a:bodyPr/>
          <a:lstStyle/>
          <a:p>
            <a:r>
              <a:rPr lang="en-US"/>
              <a:t>© 2019, FLL Tutorials, Last Edit 1/24/2019</a:t>
            </a:r>
          </a:p>
        </p:txBody>
      </p:sp>
      <p:sp>
        <p:nvSpPr>
          <p:cNvPr id="6" name="Slide Number Placeholder 6"/>
          <p:cNvSpPr>
            <a:spLocks noGrp="1"/>
          </p:cNvSpPr>
          <p:nvPr>
            <p:ph type="sldNum" sz="quarter" idx="12"/>
          </p:nvPr>
        </p:nvSpPr>
        <p:spPr>
          <a:xfrm>
            <a:off x="8477026" y="6358106"/>
            <a:ext cx="666974" cy="365125"/>
          </a:xfrm>
          <a:prstGeom prst="rect">
            <a:avLst/>
          </a:prstGeom>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21296902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78B566A-AED3-4842-9556-E60FAAED4C12}" type="datetime1">
              <a:rPr lang="en-US" smtClean="0"/>
              <a:t>1/24/19</a:t>
            </a:fld>
            <a:endParaRPr lang="en-US"/>
          </a:p>
        </p:txBody>
      </p:sp>
      <p:sp>
        <p:nvSpPr>
          <p:cNvPr id="3" name="Footer Placeholder 2"/>
          <p:cNvSpPr>
            <a:spLocks noGrp="1"/>
          </p:cNvSpPr>
          <p:nvPr>
            <p:ph type="ftr" sz="quarter" idx="11"/>
          </p:nvPr>
        </p:nvSpPr>
        <p:spPr/>
        <p:txBody>
          <a:bodyPr/>
          <a:lstStyle/>
          <a:p>
            <a:r>
              <a:rPr lang="en-US"/>
              <a:t>© 2019, FLL Tutorials, Last Edit 1/24/2019</a:t>
            </a:r>
          </a:p>
        </p:txBody>
      </p:sp>
      <p:sp>
        <p:nvSpPr>
          <p:cNvPr id="4" name="Slide Number Placeholder 3"/>
          <p:cNvSpPr>
            <a:spLocks noGrp="1"/>
          </p:cNvSpPr>
          <p:nvPr>
            <p:ph type="sldNum" sz="quarter" idx="12"/>
          </p:nvPr>
        </p:nvSpPr>
        <p:spPr>
          <a:xfrm rot="16200000">
            <a:off x="8227377" y="5885497"/>
            <a:ext cx="1315721" cy="365125"/>
          </a:xfrm>
          <a:prstGeom prst="rect">
            <a:avLst/>
          </a:prstGeom>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166264727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575050" y="1600200"/>
            <a:ext cx="5111750" cy="448056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1600200"/>
            <a:ext cx="3008313" cy="448056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D3905C5-1D6B-1B46-837C-EDECD93D75FA}" type="datetime1">
              <a:rPr lang="en-US" smtClean="0"/>
              <a:t>1/24/19</a:t>
            </a:fld>
            <a:endParaRPr lang="en-US"/>
          </a:p>
        </p:txBody>
      </p:sp>
      <p:sp>
        <p:nvSpPr>
          <p:cNvPr id="6" name="Footer Placeholder 5"/>
          <p:cNvSpPr>
            <a:spLocks noGrp="1"/>
          </p:cNvSpPr>
          <p:nvPr>
            <p:ph type="ftr" sz="quarter" idx="11"/>
          </p:nvPr>
        </p:nvSpPr>
        <p:spPr/>
        <p:txBody>
          <a:bodyPr/>
          <a:lstStyle/>
          <a:p>
            <a:r>
              <a:rPr lang="en-US"/>
              <a:t>© 2019, FLL Tutorials, Last Edit 1/24/2019</a:t>
            </a:r>
          </a:p>
        </p:txBody>
      </p:sp>
      <p:sp>
        <p:nvSpPr>
          <p:cNvPr id="7" name="Slide Number Placeholder 6"/>
          <p:cNvSpPr>
            <a:spLocks noGrp="1"/>
          </p:cNvSpPr>
          <p:nvPr>
            <p:ph type="sldNum" sz="quarter" idx="12"/>
          </p:nvPr>
        </p:nvSpPr>
        <p:spPr>
          <a:xfrm rot="16200000">
            <a:off x="8227377" y="5885497"/>
            <a:ext cx="1315721" cy="365125"/>
          </a:xfrm>
          <a:prstGeom prst="rect">
            <a:avLst/>
          </a:prstGeom>
        </p:spPr>
        <p:txBody>
          <a:bodyPr/>
          <a:lstStyle/>
          <a:p>
            <a:fld id="{4DBC7FC8-25FB-FC45-8177-2B991DA6778C}" type="slidenum">
              <a:rPr lang="en-US" smtClean="0"/>
              <a:t>‹#›</a:t>
            </a:fld>
            <a:endParaRPr lang="en-US"/>
          </a:p>
        </p:txBody>
      </p:sp>
      <p:sp>
        <p:nvSpPr>
          <p:cNvPr id="8" name="Title 7"/>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555025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199" y="152718"/>
            <a:ext cx="8245475" cy="1371600"/>
          </a:xfrm>
        </p:spPr>
        <p:txBody>
          <a:bodyPr/>
          <a:lstStyle/>
          <a:p>
            <a:r>
              <a:rPr lang="en-US"/>
              <a:t>Click to edit Master title style</a:t>
            </a:r>
          </a:p>
        </p:txBody>
      </p:sp>
      <p:sp>
        <p:nvSpPr>
          <p:cNvPr id="3" name="Content Placeholder 2"/>
          <p:cNvSpPr>
            <a:spLocks noGrp="1"/>
          </p:cNvSpPr>
          <p:nvPr>
            <p:ph idx="1"/>
          </p:nvPr>
        </p:nvSpPr>
        <p:spPr>
          <a:xfrm>
            <a:off x="457200" y="1752600"/>
            <a:ext cx="8245474" cy="4373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188D60B-EA9B-9E48-B290-AAB14624BE7D}" type="datetime1">
              <a:rPr lang="en-US" smtClean="0"/>
              <a:t>1/24/19</a:t>
            </a:fld>
            <a:endParaRPr lang="en-US"/>
          </a:p>
        </p:txBody>
      </p:sp>
      <p:sp>
        <p:nvSpPr>
          <p:cNvPr id="5" name="Footer Placeholder 4"/>
          <p:cNvSpPr>
            <a:spLocks noGrp="1"/>
          </p:cNvSpPr>
          <p:nvPr>
            <p:ph type="ftr" sz="quarter" idx="11"/>
          </p:nvPr>
        </p:nvSpPr>
        <p:spPr/>
        <p:txBody>
          <a:bodyPr/>
          <a:lstStyle/>
          <a:p>
            <a:r>
              <a:rPr lang="en-US"/>
              <a:t>© 2019, FLL Tutorials, Last Edit 1/24/2019</a:t>
            </a:r>
          </a:p>
        </p:txBody>
      </p:sp>
      <p:sp>
        <p:nvSpPr>
          <p:cNvPr id="6" name="Slide Number Placeholder 5"/>
          <p:cNvSpPr>
            <a:spLocks noGrp="1"/>
          </p:cNvSpPr>
          <p:nvPr>
            <p:ph type="sldNum" sz="quarter" idx="12"/>
          </p:nvPr>
        </p:nvSpPr>
        <p:spPr>
          <a:xfrm>
            <a:off x="8381522" y="6269672"/>
            <a:ext cx="642303" cy="365125"/>
          </a:xfrm>
        </p:spPr>
        <p:txBody>
          <a:bodyPr/>
          <a:lstStyle/>
          <a:p>
            <a:fld id="{4DBC7FC8-25FB-FC45-8177-2B991DA6778C}" type="slidenum">
              <a:rPr lang="en-US" smtClean="0"/>
              <a:t>‹#›</a:t>
            </a:fld>
            <a:endParaRPr lang="en-US" dirty="0"/>
          </a:p>
        </p:txBody>
      </p:sp>
    </p:spTree>
    <p:extLst>
      <p:ext uri="{BB962C8B-B14F-4D97-AF65-F5344CB8AC3E}">
        <p14:creationId xmlns:p14="http://schemas.microsoft.com/office/powerpoint/2010/main" val="27050329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Rectangle 8"/>
          <p:cNvSpPr/>
          <p:nvPr/>
        </p:nvSpPr>
        <p:spPr>
          <a:xfrm>
            <a:off x="9001124" y="4846320"/>
            <a:ext cx="142876" cy="20116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idx="1"/>
          </p:nvPr>
        </p:nvSpPr>
        <p:spPr>
          <a:xfrm>
            <a:off x="-1" y="0"/>
            <a:ext cx="9000877" cy="4846320"/>
          </a:xfrm>
          <a:solidFill>
            <a:schemeClr val="bg1">
              <a:lumMod val="75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457200" y="5715000"/>
            <a:ext cx="8153400" cy="457200"/>
          </a:xfrm>
        </p:spPr>
        <p:txBody>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857EFE7-6613-224D-9796-6C3EFB355943}" type="datetime1">
              <a:rPr lang="en-US" smtClean="0"/>
              <a:t>1/24/19</a:t>
            </a:fld>
            <a:endParaRPr lang="en-US"/>
          </a:p>
        </p:txBody>
      </p:sp>
      <p:sp>
        <p:nvSpPr>
          <p:cNvPr id="6" name="Footer Placeholder 5"/>
          <p:cNvSpPr>
            <a:spLocks noGrp="1"/>
          </p:cNvSpPr>
          <p:nvPr>
            <p:ph type="ftr" sz="quarter" idx="11"/>
          </p:nvPr>
        </p:nvSpPr>
        <p:spPr/>
        <p:txBody>
          <a:bodyPr/>
          <a:lstStyle/>
          <a:p>
            <a:r>
              <a:rPr lang="en-US"/>
              <a:t>© 2019, FLL Tutorials, Last Edit 1/24/2019</a:t>
            </a:r>
          </a:p>
        </p:txBody>
      </p:sp>
      <p:sp>
        <p:nvSpPr>
          <p:cNvPr id="7" name="Slide Number Placeholder 6"/>
          <p:cNvSpPr>
            <a:spLocks noGrp="1"/>
          </p:cNvSpPr>
          <p:nvPr>
            <p:ph type="sldNum" sz="quarter" idx="12"/>
          </p:nvPr>
        </p:nvSpPr>
        <p:spPr>
          <a:xfrm rot="16200000">
            <a:off x="8227377" y="5885497"/>
            <a:ext cx="1315721" cy="365125"/>
          </a:xfrm>
          <a:prstGeom prst="rect">
            <a:avLst/>
          </a:prstGeom>
        </p:spPr>
        <p:txBody>
          <a:bodyPr/>
          <a:lstStyle>
            <a:lvl1pPr>
              <a:defRPr>
                <a:solidFill>
                  <a:schemeClr val="tx1"/>
                </a:solidFill>
              </a:defRPr>
            </a:lvl1pPr>
          </a:lstStyle>
          <a:p>
            <a:fld id="{4DBC7FC8-25FB-FC45-8177-2B991DA6778C}" type="slidenum">
              <a:rPr lang="en-US" smtClean="0"/>
              <a:t>‹#›</a:t>
            </a:fld>
            <a:endParaRPr lang="en-US"/>
          </a:p>
        </p:txBody>
      </p:sp>
      <p:sp>
        <p:nvSpPr>
          <p:cNvPr id="8" name="Title 7"/>
          <p:cNvSpPr>
            <a:spLocks noGrp="1"/>
          </p:cNvSpPr>
          <p:nvPr>
            <p:ph type="title"/>
          </p:nvPr>
        </p:nvSpPr>
        <p:spPr>
          <a:xfrm>
            <a:off x="457200" y="4953000"/>
            <a:ext cx="8153400" cy="762000"/>
          </a:xfrm>
        </p:spPr>
        <p:txBody>
          <a:bodyPr anchor="t">
            <a:normAutofit/>
          </a:bodyPr>
          <a:lstStyle>
            <a:lvl1pPr>
              <a:defRPr sz="3200"/>
            </a:lvl1pPr>
          </a:lstStyle>
          <a:p>
            <a:r>
              <a:rPr lang="en-US"/>
              <a:t>Click to edit Master title style</a:t>
            </a:r>
            <a:endParaRPr lang="en-US" dirty="0"/>
          </a:p>
        </p:txBody>
      </p:sp>
      <p:sp>
        <p:nvSpPr>
          <p:cNvPr id="10" name="Rectangle 9"/>
          <p:cNvSpPr/>
          <p:nvPr/>
        </p:nvSpPr>
        <p:spPr>
          <a:xfrm>
            <a:off x="9001124" y="0"/>
            <a:ext cx="142876" cy="48463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1638320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B04FA95-41AA-024E-995A-E2F49A5430ED}" type="datetime1">
              <a:rPr lang="en-US" smtClean="0"/>
              <a:t>1/24/19</a:t>
            </a:fld>
            <a:endParaRPr lang="en-US"/>
          </a:p>
        </p:txBody>
      </p:sp>
      <p:sp>
        <p:nvSpPr>
          <p:cNvPr id="5" name="Footer Placeholder 4"/>
          <p:cNvSpPr>
            <a:spLocks noGrp="1"/>
          </p:cNvSpPr>
          <p:nvPr>
            <p:ph type="ftr" sz="quarter" idx="11"/>
          </p:nvPr>
        </p:nvSpPr>
        <p:spPr/>
        <p:txBody>
          <a:bodyPr/>
          <a:lstStyle/>
          <a:p>
            <a:r>
              <a:rPr lang="en-US"/>
              <a:t>© 2019, FLL Tutorials, Last Edit 1/24/2019</a:t>
            </a:r>
          </a:p>
        </p:txBody>
      </p:sp>
      <p:sp>
        <p:nvSpPr>
          <p:cNvPr id="6" name="Slide Number Placeholder 5"/>
          <p:cNvSpPr>
            <a:spLocks noGrp="1"/>
          </p:cNvSpPr>
          <p:nvPr>
            <p:ph type="sldNum" sz="quarter" idx="12"/>
          </p:nvPr>
        </p:nvSpPr>
        <p:spPr>
          <a:xfrm rot="16200000">
            <a:off x="8227377" y="5885497"/>
            <a:ext cx="1315721" cy="365125"/>
          </a:xfrm>
          <a:prstGeom prst="rect">
            <a:avLst/>
          </a:prstGeom>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88445911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65AD1BD-8C9B-4C46-9CB0-5178D7BD1ACD}" type="datetime1">
              <a:rPr lang="en-US" smtClean="0"/>
              <a:t>1/24/19</a:t>
            </a:fld>
            <a:endParaRPr lang="en-US"/>
          </a:p>
        </p:txBody>
      </p:sp>
      <p:sp>
        <p:nvSpPr>
          <p:cNvPr id="5" name="Footer Placeholder 4"/>
          <p:cNvSpPr>
            <a:spLocks noGrp="1"/>
          </p:cNvSpPr>
          <p:nvPr>
            <p:ph type="ftr" sz="quarter" idx="11"/>
          </p:nvPr>
        </p:nvSpPr>
        <p:spPr/>
        <p:txBody>
          <a:bodyPr/>
          <a:lstStyle/>
          <a:p>
            <a:r>
              <a:rPr lang="en-US"/>
              <a:t>© 2019, FLL Tutorials, Last Edit 1/24/2019</a:t>
            </a:r>
          </a:p>
        </p:txBody>
      </p:sp>
      <p:sp>
        <p:nvSpPr>
          <p:cNvPr id="6" name="Slide Number Placeholder 5"/>
          <p:cNvSpPr>
            <a:spLocks noGrp="1"/>
          </p:cNvSpPr>
          <p:nvPr>
            <p:ph type="sldNum" sz="quarter" idx="12"/>
          </p:nvPr>
        </p:nvSpPr>
        <p:spPr>
          <a:xfrm rot="16200000">
            <a:off x="8227377" y="5885497"/>
            <a:ext cx="1315721" cy="365125"/>
          </a:xfrm>
          <a:prstGeom prst="rect">
            <a:avLst/>
          </a:prstGeom>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22250765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09C042B8-9E19-114C-BAE7-B0016409E92A}" type="datetime1">
              <a:rPr lang="en-US" smtClean="0"/>
              <a:t>1/24/19</a:t>
            </a:fld>
            <a:endParaRPr lang="en-US"/>
          </a:p>
        </p:txBody>
      </p:sp>
      <p:sp>
        <p:nvSpPr>
          <p:cNvPr id="5" name="Footer Placeholder 4"/>
          <p:cNvSpPr>
            <a:spLocks noGrp="1"/>
          </p:cNvSpPr>
          <p:nvPr>
            <p:ph type="ftr" sz="quarter" idx="11"/>
          </p:nvPr>
        </p:nvSpPr>
        <p:spPr/>
        <p:txBody>
          <a:bodyPr/>
          <a:lstStyle/>
          <a:p>
            <a:r>
              <a:rPr lang="en-US"/>
              <a:t>© 2019, FLL Tutorials, Last Edit 1/24/2019</a:t>
            </a:r>
          </a:p>
        </p:txBody>
      </p:sp>
      <p:sp>
        <p:nvSpPr>
          <p:cNvPr id="6" name="Slide Number Placeholder 5"/>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10028383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785717F-A31A-DA43-8696-4CC504015434}" type="datetime1">
              <a:rPr lang="en-US" smtClean="0"/>
              <a:t>1/24/19</a:t>
            </a:fld>
            <a:endParaRPr lang="en-US"/>
          </a:p>
        </p:txBody>
      </p:sp>
      <p:sp>
        <p:nvSpPr>
          <p:cNvPr id="5" name="Footer Placeholder 4"/>
          <p:cNvSpPr>
            <a:spLocks noGrp="1"/>
          </p:cNvSpPr>
          <p:nvPr>
            <p:ph type="ftr" sz="quarter" idx="11"/>
          </p:nvPr>
        </p:nvSpPr>
        <p:spPr/>
        <p:txBody>
          <a:bodyPr/>
          <a:lstStyle/>
          <a:p>
            <a:r>
              <a:rPr lang="en-US"/>
              <a:t>© 2019, FLL Tutorials, Last Edit 1/24/2019</a:t>
            </a:r>
          </a:p>
        </p:txBody>
      </p:sp>
      <p:sp>
        <p:nvSpPr>
          <p:cNvPr id="6" name="Slide Number Placeholder 5"/>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184328601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8"/>
            <a:ext cx="78867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623888" y="4589463"/>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5819A4A-F4EE-2E45-93E7-41AB822A6591}" type="datetime1">
              <a:rPr lang="en-US" smtClean="0"/>
              <a:t>1/24/19</a:t>
            </a:fld>
            <a:endParaRPr lang="en-US"/>
          </a:p>
        </p:txBody>
      </p:sp>
      <p:sp>
        <p:nvSpPr>
          <p:cNvPr id="5" name="Footer Placeholder 4"/>
          <p:cNvSpPr>
            <a:spLocks noGrp="1"/>
          </p:cNvSpPr>
          <p:nvPr>
            <p:ph type="ftr" sz="quarter" idx="11"/>
          </p:nvPr>
        </p:nvSpPr>
        <p:spPr/>
        <p:txBody>
          <a:bodyPr/>
          <a:lstStyle/>
          <a:p>
            <a:r>
              <a:rPr lang="en-US"/>
              <a:t>© 2019, FLL Tutorials, Last Edit 1/24/2019</a:t>
            </a:r>
          </a:p>
        </p:txBody>
      </p:sp>
      <p:sp>
        <p:nvSpPr>
          <p:cNvPr id="6" name="Slide Number Placeholder 5"/>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50901290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825625"/>
            <a:ext cx="386715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825625"/>
            <a:ext cx="386715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95C4611-388F-5541-B7F2-0284B4C61C74}" type="datetime1">
              <a:rPr lang="en-US" smtClean="0"/>
              <a:t>1/24/19</a:t>
            </a:fld>
            <a:endParaRPr lang="en-US"/>
          </a:p>
        </p:txBody>
      </p:sp>
      <p:sp>
        <p:nvSpPr>
          <p:cNvPr id="6" name="Footer Placeholder 5"/>
          <p:cNvSpPr>
            <a:spLocks noGrp="1"/>
          </p:cNvSpPr>
          <p:nvPr>
            <p:ph type="ftr" sz="quarter" idx="11"/>
          </p:nvPr>
        </p:nvSpPr>
        <p:spPr/>
        <p:txBody>
          <a:bodyPr/>
          <a:lstStyle/>
          <a:p>
            <a:r>
              <a:rPr lang="en-US"/>
              <a:t>© 2019, FLL Tutorials, Last Edit 1/24/2019</a:t>
            </a:r>
          </a:p>
        </p:txBody>
      </p:sp>
      <p:sp>
        <p:nvSpPr>
          <p:cNvPr id="7" name="Slide Number Placeholder 6"/>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155251152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365125"/>
            <a:ext cx="7886700" cy="1325563"/>
          </a:xfrm>
        </p:spPr>
        <p:txBody>
          <a:bodyPr/>
          <a:lstStyle/>
          <a:p>
            <a:r>
              <a:rPr lang="en-US"/>
              <a:t>Click to edit Master title style</a:t>
            </a:r>
          </a:p>
        </p:txBody>
      </p:sp>
      <p:sp>
        <p:nvSpPr>
          <p:cNvPr id="3" name="Text Placeholder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30238" y="2505075"/>
            <a:ext cx="386873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7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E8C1B24-00C6-3943-861A-3308EA40463C}" type="datetime1">
              <a:rPr lang="en-US" smtClean="0"/>
              <a:t>1/24/19</a:t>
            </a:fld>
            <a:endParaRPr lang="en-US"/>
          </a:p>
        </p:txBody>
      </p:sp>
      <p:sp>
        <p:nvSpPr>
          <p:cNvPr id="8" name="Footer Placeholder 7"/>
          <p:cNvSpPr>
            <a:spLocks noGrp="1"/>
          </p:cNvSpPr>
          <p:nvPr>
            <p:ph type="ftr" sz="quarter" idx="11"/>
          </p:nvPr>
        </p:nvSpPr>
        <p:spPr/>
        <p:txBody>
          <a:bodyPr/>
          <a:lstStyle/>
          <a:p>
            <a:r>
              <a:rPr lang="en-US"/>
              <a:t>© 2019, FLL Tutorials, Last Edit 1/24/2019</a:t>
            </a:r>
          </a:p>
        </p:txBody>
      </p:sp>
      <p:sp>
        <p:nvSpPr>
          <p:cNvPr id="9" name="Slide Number Placeholder 8"/>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113492323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2B28A23-D398-8A4F-9C68-BFABCF205045}" type="datetime1">
              <a:rPr lang="en-US" smtClean="0"/>
              <a:t>1/24/19</a:t>
            </a:fld>
            <a:endParaRPr lang="en-US"/>
          </a:p>
        </p:txBody>
      </p:sp>
      <p:sp>
        <p:nvSpPr>
          <p:cNvPr id="4" name="Footer Placeholder 3"/>
          <p:cNvSpPr>
            <a:spLocks noGrp="1"/>
          </p:cNvSpPr>
          <p:nvPr>
            <p:ph type="ftr" sz="quarter" idx="11"/>
          </p:nvPr>
        </p:nvSpPr>
        <p:spPr/>
        <p:txBody>
          <a:bodyPr/>
          <a:lstStyle/>
          <a:p>
            <a:r>
              <a:rPr lang="en-US"/>
              <a:t>© 2019, FLL Tutorials, Last Edit 1/24/2019</a:t>
            </a:r>
          </a:p>
        </p:txBody>
      </p:sp>
      <p:sp>
        <p:nvSpPr>
          <p:cNvPr id="5" name="Slide Number Placeholder 4"/>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70512521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22C0B9C-5DD1-2E46-9323-E4B2148BF997}" type="datetime1">
              <a:rPr lang="en-US" smtClean="0"/>
              <a:t>1/24/19</a:t>
            </a:fld>
            <a:endParaRPr lang="en-US"/>
          </a:p>
        </p:txBody>
      </p:sp>
      <p:sp>
        <p:nvSpPr>
          <p:cNvPr id="3" name="Footer Placeholder 2"/>
          <p:cNvSpPr>
            <a:spLocks noGrp="1"/>
          </p:cNvSpPr>
          <p:nvPr>
            <p:ph type="ftr" sz="quarter" idx="11"/>
          </p:nvPr>
        </p:nvSpPr>
        <p:spPr/>
        <p:txBody>
          <a:bodyPr/>
          <a:lstStyle/>
          <a:p>
            <a:r>
              <a:rPr lang="en-US"/>
              <a:t>© 2019, FLL Tutorials, Last Edit 1/24/2019</a:t>
            </a:r>
          </a:p>
        </p:txBody>
      </p:sp>
      <p:sp>
        <p:nvSpPr>
          <p:cNvPr id="4" name="Slide Number Placeholder 3"/>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12247915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57200" y="1447800"/>
            <a:ext cx="7772400" cy="4321175"/>
          </a:xfrm>
        </p:spPr>
        <p:txBody>
          <a:bodyPr anchor="ctr">
            <a:noAutofit/>
          </a:bodyPr>
          <a:lstStyle>
            <a:lvl1pPr algn="l">
              <a:lnSpc>
                <a:spcPct val="100000"/>
              </a:lnSpc>
              <a:defRPr sz="8800" b="0" cap="all" spc="-80" baseline="0">
                <a:solidFill>
                  <a:schemeClr val="tx1"/>
                </a:solidFill>
              </a:defRPr>
            </a:lvl1pPr>
          </a:lstStyle>
          <a:p>
            <a:r>
              <a:rPr lang="en-US"/>
              <a:t>Click to edit Master title style</a:t>
            </a:r>
            <a:endParaRPr lang="en-US" dirty="0"/>
          </a:p>
        </p:txBody>
      </p:sp>
      <p:sp>
        <p:nvSpPr>
          <p:cNvPr id="3" name="Text Placeholder 2"/>
          <p:cNvSpPr>
            <a:spLocks noGrp="1"/>
          </p:cNvSpPr>
          <p:nvPr>
            <p:ph type="body" idx="1"/>
          </p:nvPr>
        </p:nvSpPr>
        <p:spPr>
          <a:xfrm>
            <a:off x="457200" y="228601"/>
            <a:ext cx="7772400" cy="1066800"/>
          </a:xfrm>
        </p:spPr>
        <p:txBody>
          <a:bodyPr anchor="b"/>
          <a:lstStyle>
            <a:lvl1pPr marL="0" indent="0">
              <a:buNone/>
              <a:defRPr sz="2000" b="0" cap="all" spc="12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27F75981-1C93-3344-BD92-F57BAE26FF45}" type="datetime1">
              <a:rPr lang="en-US" smtClean="0"/>
              <a:t>1/24/19</a:t>
            </a:fld>
            <a:endParaRPr lang="en-US"/>
          </a:p>
        </p:txBody>
      </p:sp>
      <p:sp>
        <p:nvSpPr>
          <p:cNvPr id="8" name="Slide Number Placeholder 7"/>
          <p:cNvSpPr>
            <a:spLocks noGrp="1"/>
          </p:cNvSpPr>
          <p:nvPr>
            <p:ph type="sldNum" sz="quarter" idx="11"/>
          </p:nvPr>
        </p:nvSpPr>
        <p:spPr/>
        <p:txBody>
          <a:bodyPr/>
          <a:lstStyle/>
          <a:p>
            <a:fld id="{4DBC7FC8-25FB-FC45-8177-2B991DA6778C}" type="slidenum">
              <a:rPr lang="en-US" smtClean="0"/>
              <a:t>‹#›</a:t>
            </a:fld>
            <a:endParaRPr lang="en-US"/>
          </a:p>
        </p:txBody>
      </p:sp>
      <p:sp>
        <p:nvSpPr>
          <p:cNvPr id="9" name="Footer Placeholder 8"/>
          <p:cNvSpPr>
            <a:spLocks noGrp="1"/>
          </p:cNvSpPr>
          <p:nvPr>
            <p:ph type="ftr" sz="quarter" idx="12"/>
          </p:nvPr>
        </p:nvSpPr>
        <p:spPr/>
        <p:txBody>
          <a:bodyPr/>
          <a:lstStyle/>
          <a:p>
            <a:r>
              <a:rPr lang="en-US"/>
              <a:t>© 2019, FLL Tutorials, Last Edit 1/24/2019</a:t>
            </a:r>
          </a:p>
        </p:txBody>
      </p:sp>
    </p:spTree>
    <p:extLst>
      <p:ext uri="{BB962C8B-B14F-4D97-AF65-F5344CB8AC3E}">
        <p14:creationId xmlns:p14="http://schemas.microsoft.com/office/powerpoint/2010/main" val="80061191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312ADF1-A18D-3D43-8876-0701029FCBFB}" type="datetime1">
              <a:rPr lang="en-US" smtClean="0"/>
              <a:t>1/24/19</a:t>
            </a:fld>
            <a:endParaRPr lang="en-US"/>
          </a:p>
        </p:txBody>
      </p:sp>
      <p:sp>
        <p:nvSpPr>
          <p:cNvPr id="6" name="Footer Placeholder 5"/>
          <p:cNvSpPr>
            <a:spLocks noGrp="1"/>
          </p:cNvSpPr>
          <p:nvPr>
            <p:ph type="ftr" sz="quarter" idx="11"/>
          </p:nvPr>
        </p:nvSpPr>
        <p:spPr/>
        <p:txBody>
          <a:bodyPr/>
          <a:lstStyle/>
          <a:p>
            <a:r>
              <a:rPr lang="en-US"/>
              <a:t>© 2019, FLL Tutorials, Last Edit 1/24/2019</a:t>
            </a:r>
          </a:p>
        </p:txBody>
      </p:sp>
      <p:sp>
        <p:nvSpPr>
          <p:cNvPr id="7" name="Slide Number Placeholder 6"/>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144144621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046EAF4-D1EE-1B4F-9650-DE8771E5126B}" type="datetime1">
              <a:rPr lang="en-US" smtClean="0"/>
              <a:t>1/24/19</a:t>
            </a:fld>
            <a:endParaRPr lang="en-US"/>
          </a:p>
        </p:txBody>
      </p:sp>
      <p:sp>
        <p:nvSpPr>
          <p:cNvPr id="6" name="Footer Placeholder 5"/>
          <p:cNvSpPr>
            <a:spLocks noGrp="1"/>
          </p:cNvSpPr>
          <p:nvPr>
            <p:ph type="ftr" sz="quarter" idx="11"/>
          </p:nvPr>
        </p:nvSpPr>
        <p:spPr/>
        <p:txBody>
          <a:bodyPr/>
          <a:lstStyle/>
          <a:p>
            <a:r>
              <a:rPr lang="en-US"/>
              <a:t>© 2019, FLL Tutorials, Last Edit 1/24/2019</a:t>
            </a:r>
          </a:p>
        </p:txBody>
      </p:sp>
      <p:sp>
        <p:nvSpPr>
          <p:cNvPr id="7" name="Slide Number Placeholder 6"/>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62349689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5B1328B-8BC8-8A46-8BBC-FF81F4D4151B}" type="datetime1">
              <a:rPr lang="en-US" smtClean="0"/>
              <a:t>1/24/19</a:t>
            </a:fld>
            <a:endParaRPr lang="en-US"/>
          </a:p>
        </p:txBody>
      </p:sp>
      <p:sp>
        <p:nvSpPr>
          <p:cNvPr id="5" name="Footer Placeholder 4"/>
          <p:cNvSpPr>
            <a:spLocks noGrp="1"/>
          </p:cNvSpPr>
          <p:nvPr>
            <p:ph type="ftr" sz="quarter" idx="11"/>
          </p:nvPr>
        </p:nvSpPr>
        <p:spPr/>
        <p:txBody>
          <a:bodyPr/>
          <a:lstStyle/>
          <a:p>
            <a:r>
              <a:rPr lang="en-US"/>
              <a:t>© 2019, FLL Tutorials, Last Edit 1/24/2019</a:t>
            </a:r>
          </a:p>
        </p:txBody>
      </p:sp>
      <p:sp>
        <p:nvSpPr>
          <p:cNvPr id="6" name="Slide Number Placeholder 5"/>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153953332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365125"/>
            <a:ext cx="57626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270FDAB-18E1-6941-A113-DCE675020979}" type="datetime1">
              <a:rPr lang="en-US" smtClean="0"/>
              <a:t>1/24/19</a:t>
            </a:fld>
            <a:endParaRPr lang="en-US"/>
          </a:p>
        </p:txBody>
      </p:sp>
      <p:sp>
        <p:nvSpPr>
          <p:cNvPr id="5" name="Footer Placeholder 4"/>
          <p:cNvSpPr>
            <a:spLocks noGrp="1"/>
          </p:cNvSpPr>
          <p:nvPr>
            <p:ph type="ftr" sz="quarter" idx="11"/>
          </p:nvPr>
        </p:nvSpPr>
        <p:spPr/>
        <p:txBody>
          <a:bodyPr/>
          <a:lstStyle/>
          <a:p>
            <a:r>
              <a:rPr lang="en-US"/>
              <a:t>© 2019, FLL Tutorials, Last Edit 1/24/2019</a:t>
            </a:r>
          </a:p>
        </p:txBody>
      </p:sp>
      <p:sp>
        <p:nvSpPr>
          <p:cNvPr id="6" name="Slide Number Placeholder 5"/>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205359741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57200" y="228600"/>
            <a:ext cx="7772400" cy="4571999"/>
          </a:xfrm>
        </p:spPr>
        <p:txBody>
          <a:bodyPr anchor="ctr">
            <a:noAutofit/>
          </a:bodyPr>
          <a:lstStyle>
            <a:lvl1pPr>
              <a:lnSpc>
                <a:spcPct val="100000"/>
              </a:lnSpc>
              <a:defRPr sz="8800" spc="-80"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457200" y="4800600"/>
            <a:ext cx="6858000" cy="914400"/>
          </a:xfrm>
        </p:spPr>
        <p:txBody>
          <a:bodyPr/>
          <a:lstStyle>
            <a:lvl1pPr marL="0" indent="0" algn="l">
              <a:buNone/>
              <a:defRPr b="0" cap="all" spc="120" baseline="0">
                <a:solidFill>
                  <a:schemeClr val="tx2"/>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CE8355F-CE7D-504A-A6A1-6F483511A95D}" type="datetime1">
              <a:rPr lang="en-US" smtClean="0"/>
              <a:t>1/24/19</a:t>
            </a:fld>
            <a:endParaRPr lang="en-US"/>
          </a:p>
        </p:txBody>
      </p:sp>
      <p:sp>
        <p:nvSpPr>
          <p:cNvPr id="5" name="Footer Placeholder 4"/>
          <p:cNvSpPr>
            <a:spLocks noGrp="1"/>
          </p:cNvSpPr>
          <p:nvPr>
            <p:ph type="ftr" sz="quarter" idx="11"/>
          </p:nvPr>
        </p:nvSpPr>
        <p:spPr/>
        <p:txBody>
          <a:bodyPr/>
          <a:lstStyle/>
          <a:p>
            <a:r>
              <a:rPr lang="en-US"/>
              <a:t>© 2019, FLL Tutorials, Last Edit 1/24/2019</a:t>
            </a:r>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4DBC7FC8-25FB-FC45-8177-2B991DA6778C}" type="slidenum">
              <a:rPr lang="en-US" smtClean="0"/>
              <a:t>‹#›</a:t>
            </a:fld>
            <a:endParaRPr lang="en-US"/>
          </a:p>
        </p:txBody>
      </p:sp>
      <p:sp>
        <p:nvSpPr>
          <p:cNvPr id="11" name="Rectangle 10"/>
          <p:cNvSpPr/>
          <p:nvPr/>
        </p:nvSpPr>
        <p:spPr>
          <a:xfrm>
            <a:off x="8996105" y="2895600"/>
            <a:ext cx="147895" cy="39624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
        <p:nvSpPr>
          <p:cNvPr id="12" name="Rectangle 11"/>
          <p:cNvSpPr/>
          <p:nvPr/>
        </p:nvSpPr>
        <p:spPr>
          <a:xfrm>
            <a:off x="8959041" y="0"/>
            <a:ext cx="184958" cy="28956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
        <p:nvSpPr>
          <p:cNvPr id="13" name="Rectangle 12"/>
          <p:cNvSpPr/>
          <p:nvPr/>
        </p:nvSpPr>
        <p:spPr>
          <a:xfrm>
            <a:off x="8923137" y="0"/>
            <a:ext cx="91440"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
        <p:nvSpPr>
          <p:cNvPr id="10" name="Rectangle 9"/>
          <p:cNvSpPr/>
          <p:nvPr userDrawn="1"/>
        </p:nvSpPr>
        <p:spPr>
          <a:xfrm>
            <a:off x="8996105" y="2895600"/>
            <a:ext cx="147895" cy="39624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
        <p:nvSpPr>
          <p:cNvPr id="14" name="Rectangle 13"/>
          <p:cNvSpPr/>
          <p:nvPr userDrawn="1"/>
        </p:nvSpPr>
        <p:spPr>
          <a:xfrm>
            <a:off x="8959041" y="0"/>
            <a:ext cx="184958" cy="28956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
        <p:nvSpPr>
          <p:cNvPr id="15" name="Rectangle 14"/>
          <p:cNvSpPr/>
          <p:nvPr userDrawn="1"/>
        </p:nvSpPr>
        <p:spPr>
          <a:xfrm>
            <a:off x="8923137" y="0"/>
            <a:ext cx="91440"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Tree>
    <p:extLst>
      <p:ext uri="{BB962C8B-B14F-4D97-AF65-F5344CB8AC3E}">
        <p14:creationId xmlns:p14="http://schemas.microsoft.com/office/powerpoint/2010/main" val="98323246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199" y="152718"/>
            <a:ext cx="8245475" cy="1371600"/>
          </a:xfrm>
        </p:spPr>
        <p:txBody>
          <a:bodyPr/>
          <a:lstStyle/>
          <a:p>
            <a:r>
              <a:rPr lang="en-US"/>
              <a:t>Click to edit Master title style</a:t>
            </a:r>
          </a:p>
        </p:txBody>
      </p:sp>
      <p:sp>
        <p:nvSpPr>
          <p:cNvPr id="3" name="Content Placeholder 2"/>
          <p:cNvSpPr>
            <a:spLocks noGrp="1"/>
          </p:cNvSpPr>
          <p:nvPr>
            <p:ph idx="1"/>
          </p:nvPr>
        </p:nvSpPr>
        <p:spPr>
          <a:xfrm>
            <a:off x="457200" y="1752600"/>
            <a:ext cx="8245474" cy="4373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A66FE92-7719-2D41-B8B0-D33F4FA1DCF5}" type="datetime1">
              <a:rPr lang="en-US" smtClean="0"/>
              <a:t>1/24/19</a:t>
            </a:fld>
            <a:endParaRPr lang="en-US"/>
          </a:p>
        </p:txBody>
      </p:sp>
      <p:sp>
        <p:nvSpPr>
          <p:cNvPr id="5" name="Footer Placeholder 4"/>
          <p:cNvSpPr>
            <a:spLocks noGrp="1"/>
          </p:cNvSpPr>
          <p:nvPr>
            <p:ph type="ftr" sz="quarter" idx="11"/>
          </p:nvPr>
        </p:nvSpPr>
        <p:spPr/>
        <p:txBody>
          <a:bodyPr/>
          <a:lstStyle/>
          <a:p>
            <a:r>
              <a:rPr lang="en-US"/>
              <a:t>© 2019, FLL Tutorials, Last Edit 1/24/2019</a:t>
            </a:r>
          </a:p>
        </p:txBody>
      </p:sp>
      <p:sp>
        <p:nvSpPr>
          <p:cNvPr id="6" name="Slide Number Placeholder 5"/>
          <p:cNvSpPr>
            <a:spLocks noGrp="1"/>
          </p:cNvSpPr>
          <p:nvPr>
            <p:ph type="sldNum" sz="quarter" idx="12"/>
          </p:nvPr>
        </p:nvSpPr>
        <p:spPr>
          <a:xfrm>
            <a:off x="8381522" y="6269672"/>
            <a:ext cx="642303" cy="365125"/>
          </a:xfrm>
        </p:spPr>
        <p:txBody>
          <a:bodyPr/>
          <a:lstStyle/>
          <a:p>
            <a:fld id="{4DBC7FC8-25FB-FC45-8177-2B991DA6778C}" type="slidenum">
              <a:rPr lang="en-US" smtClean="0"/>
              <a:t>‹#›</a:t>
            </a:fld>
            <a:endParaRPr lang="en-US" dirty="0"/>
          </a:p>
        </p:txBody>
      </p:sp>
    </p:spTree>
    <p:extLst>
      <p:ext uri="{BB962C8B-B14F-4D97-AF65-F5344CB8AC3E}">
        <p14:creationId xmlns:p14="http://schemas.microsoft.com/office/powerpoint/2010/main" val="30144281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57200" y="1447800"/>
            <a:ext cx="7772400" cy="4321175"/>
          </a:xfrm>
        </p:spPr>
        <p:txBody>
          <a:bodyPr anchor="ctr">
            <a:noAutofit/>
          </a:bodyPr>
          <a:lstStyle>
            <a:lvl1pPr algn="l">
              <a:lnSpc>
                <a:spcPct val="100000"/>
              </a:lnSpc>
              <a:defRPr sz="8800" b="0" cap="all" spc="-80" baseline="0">
                <a:solidFill>
                  <a:schemeClr val="tx1"/>
                </a:solidFill>
              </a:defRPr>
            </a:lvl1pPr>
          </a:lstStyle>
          <a:p>
            <a:r>
              <a:rPr lang="en-US"/>
              <a:t>Click to edit Master title style</a:t>
            </a:r>
            <a:endParaRPr lang="en-US" dirty="0"/>
          </a:p>
        </p:txBody>
      </p:sp>
      <p:sp>
        <p:nvSpPr>
          <p:cNvPr id="3" name="Text Placeholder 2"/>
          <p:cNvSpPr>
            <a:spLocks noGrp="1"/>
          </p:cNvSpPr>
          <p:nvPr>
            <p:ph type="body" idx="1"/>
          </p:nvPr>
        </p:nvSpPr>
        <p:spPr>
          <a:xfrm>
            <a:off x="457200" y="228601"/>
            <a:ext cx="7772400" cy="1066800"/>
          </a:xfrm>
        </p:spPr>
        <p:txBody>
          <a:bodyPr anchor="b"/>
          <a:lstStyle>
            <a:lvl1pPr marL="0" indent="0">
              <a:buNone/>
              <a:defRPr sz="2000" b="0" cap="all" spc="12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6F9E16E7-60FF-A547-AA89-18ED7768E2A0}" type="datetime1">
              <a:rPr lang="en-US" smtClean="0"/>
              <a:t>1/24/19</a:t>
            </a:fld>
            <a:endParaRPr lang="en-US"/>
          </a:p>
        </p:txBody>
      </p:sp>
      <p:sp>
        <p:nvSpPr>
          <p:cNvPr id="8" name="Slide Number Placeholder 7"/>
          <p:cNvSpPr>
            <a:spLocks noGrp="1"/>
          </p:cNvSpPr>
          <p:nvPr>
            <p:ph type="sldNum" sz="quarter" idx="11"/>
          </p:nvPr>
        </p:nvSpPr>
        <p:spPr/>
        <p:txBody>
          <a:bodyPr/>
          <a:lstStyle/>
          <a:p>
            <a:fld id="{4DBC7FC8-25FB-FC45-8177-2B991DA6778C}" type="slidenum">
              <a:rPr lang="en-US" smtClean="0"/>
              <a:t>‹#›</a:t>
            </a:fld>
            <a:endParaRPr lang="en-US"/>
          </a:p>
        </p:txBody>
      </p:sp>
      <p:sp>
        <p:nvSpPr>
          <p:cNvPr id="9" name="Footer Placeholder 8"/>
          <p:cNvSpPr>
            <a:spLocks noGrp="1"/>
          </p:cNvSpPr>
          <p:nvPr>
            <p:ph type="ftr" sz="quarter" idx="12"/>
          </p:nvPr>
        </p:nvSpPr>
        <p:spPr/>
        <p:txBody>
          <a:bodyPr/>
          <a:lstStyle/>
          <a:p>
            <a:r>
              <a:rPr lang="en-US"/>
              <a:t>© 2019, FLL Tutorials, Last Edit 1/24/2019</a:t>
            </a:r>
          </a:p>
        </p:txBody>
      </p:sp>
    </p:spTree>
    <p:extLst>
      <p:ext uri="{BB962C8B-B14F-4D97-AF65-F5344CB8AC3E}">
        <p14:creationId xmlns:p14="http://schemas.microsoft.com/office/powerpoint/2010/main" val="43551885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199" y="152718"/>
            <a:ext cx="8245475" cy="1371600"/>
          </a:xfrm>
        </p:spPr>
        <p:txBody>
          <a:bodyPr/>
          <a:lstStyle/>
          <a:p>
            <a:r>
              <a:rPr lang="en-US"/>
              <a:t>Click to edit Master title style</a:t>
            </a:r>
          </a:p>
        </p:txBody>
      </p:sp>
      <p:sp>
        <p:nvSpPr>
          <p:cNvPr id="3" name="Content Placeholder 2"/>
          <p:cNvSpPr>
            <a:spLocks noGrp="1"/>
          </p:cNvSpPr>
          <p:nvPr>
            <p:ph sz="half" idx="1"/>
          </p:nvPr>
        </p:nvSpPr>
        <p:spPr>
          <a:xfrm>
            <a:off x="457200" y="1574800"/>
            <a:ext cx="3877529"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886923" y="1574800"/>
            <a:ext cx="3815751"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E531039-7FC1-4241-8A78-E6F46D00CD56}" type="datetime1">
              <a:rPr lang="en-US" smtClean="0"/>
              <a:t>1/24/19</a:t>
            </a:fld>
            <a:endParaRPr lang="en-US"/>
          </a:p>
        </p:txBody>
      </p:sp>
      <p:sp>
        <p:nvSpPr>
          <p:cNvPr id="6" name="Footer Placeholder 5"/>
          <p:cNvSpPr>
            <a:spLocks noGrp="1"/>
          </p:cNvSpPr>
          <p:nvPr>
            <p:ph type="ftr" sz="quarter" idx="11"/>
          </p:nvPr>
        </p:nvSpPr>
        <p:spPr/>
        <p:txBody>
          <a:bodyPr/>
          <a:lstStyle/>
          <a:p>
            <a:r>
              <a:rPr lang="en-US"/>
              <a:t>© 2019, FLL Tutorials, Last Edit 1/24/2019</a:t>
            </a:r>
          </a:p>
        </p:txBody>
      </p:sp>
      <p:sp>
        <p:nvSpPr>
          <p:cNvPr id="7" name="Slide Number Placeholder 6"/>
          <p:cNvSpPr>
            <a:spLocks noGrp="1"/>
          </p:cNvSpPr>
          <p:nvPr>
            <p:ph type="sldNum" sz="quarter" idx="12"/>
          </p:nvPr>
        </p:nvSpPr>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114109339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627632" y="1572768"/>
            <a:ext cx="3291840" cy="639762"/>
          </a:xfrm>
        </p:spPr>
        <p:txBody>
          <a:bodyPr anchor="b">
            <a:noAutofit/>
          </a:bodyPr>
          <a:lstStyle>
            <a:lvl1pPr marL="0" indent="0">
              <a:buNone/>
              <a:defRPr sz="1800" b="0" cap="all" spc="100" baseline="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627632" y="2259366"/>
            <a:ext cx="3291840" cy="38404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93208" y="1572768"/>
            <a:ext cx="3291840" cy="639762"/>
          </a:xfrm>
        </p:spPr>
        <p:txBody>
          <a:bodyPr anchor="b">
            <a:noAutofit/>
          </a:bodyPr>
          <a:lstStyle>
            <a:lvl1pPr marL="0" indent="0">
              <a:buNone/>
              <a:defRPr lang="en-US" sz="1800" b="0" kern="1200" cap="all" spc="100" baseline="0" dirty="0" smtClean="0">
                <a:solidFill>
                  <a:schemeClr val="tx1"/>
                </a:solidFill>
                <a:latin typeface="+mj-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spcBef>
                <a:spcPct val="20000"/>
              </a:spcBef>
              <a:buFont typeface="Arial" pitchFamily="34" charset="0"/>
              <a:buNone/>
            </a:pPr>
            <a:r>
              <a:rPr lang="en-US"/>
              <a:t>Click to edit Master text styles</a:t>
            </a:r>
          </a:p>
        </p:txBody>
      </p:sp>
      <p:sp>
        <p:nvSpPr>
          <p:cNvPr id="6" name="Content Placeholder 5"/>
          <p:cNvSpPr>
            <a:spLocks noGrp="1"/>
          </p:cNvSpPr>
          <p:nvPr>
            <p:ph sz="quarter" idx="4"/>
          </p:nvPr>
        </p:nvSpPr>
        <p:spPr>
          <a:xfrm>
            <a:off x="5093208" y="2259366"/>
            <a:ext cx="3291840" cy="38404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B4DF487-9A86-DB44-9683-DA9D8F041931}" type="datetime1">
              <a:rPr lang="en-US" smtClean="0"/>
              <a:t>1/24/19</a:t>
            </a:fld>
            <a:endParaRPr lang="en-US"/>
          </a:p>
        </p:txBody>
      </p:sp>
      <p:sp>
        <p:nvSpPr>
          <p:cNvPr id="8" name="Footer Placeholder 7"/>
          <p:cNvSpPr>
            <a:spLocks noGrp="1"/>
          </p:cNvSpPr>
          <p:nvPr>
            <p:ph type="ftr" sz="quarter" idx="11"/>
          </p:nvPr>
        </p:nvSpPr>
        <p:spPr/>
        <p:txBody>
          <a:bodyPr/>
          <a:lstStyle/>
          <a:p>
            <a:r>
              <a:rPr lang="en-US"/>
              <a:t>© 2019, FLL Tutorials, Last Edit 1/24/2019</a:t>
            </a:r>
          </a:p>
        </p:txBody>
      </p:sp>
      <p:sp>
        <p:nvSpPr>
          <p:cNvPr id="9" name="Slide Number Placeholder 8"/>
          <p:cNvSpPr>
            <a:spLocks noGrp="1"/>
          </p:cNvSpPr>
          <p:nvPr>
            <p:ph type="sldNum" sz="quarter" idx="12"/>
          </p:nvPr>
        </p:nvSpPr>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132772205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475AAA8-9201-C545-BE96-C64E63279E97}" type="datetime1">
              <a:rPr lang="en-US" smtClean="0"/>
              <a:t>1/24/19</a:t>
            </a:fld>
            <a:endParaRPr lang="en-US"/>
          </a:p>
        </p:txBody>
      </p:sp>
      <p:sp>
        <p:nvSpPr>
          <p:cNvPr id="4" name="Footer Placeholder 3"/>
          <p:cNvSpPr>
            <a:spLocks noGrp="1"/>
          </p:cNvSpPr>
          <p:nvPr>
            <p:ph type="ftr" sz="quarter" idx="11"/>
          </p:nvPr>
        </p:nvSpPr>
        <p:spPr/>
        <p:txBody>
          <a:bodyPr/>
          <a:lstStyle/>
          <a:p>
            <a:r>
              <a:rPr lang="en-US"/>
              <a:t>© 2019, FLL Tutorials, Last Edit 1/24/2019</a:t>
            </a:r>
          </a:p>
        </p:txBody>
      </p:sp>
      <p:sp>
        <p:nvSpPr>
          <p:cNvPr id="5" name="Slide Number Placeholder 4"/>
          <p:cNvSpPr>
            <a:spLocks noGrp="1"/>
          </p:cNvSpPr>
          <p:nvPr>
            <p:ph type="sldNum" sz="quarter" idx="12"/>
          </p:nvPr>
        </p:nvSpPr>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5220024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199" y="152718"/>
            <a:ext cx="8245475" cy="1371600"/>
          </a:xfrm>
        </p:spPr>
        <p:txBody>
          <a:bodyPr/>
          <a:lstStyle/>
          <a:p>
            <a:r>
              <a:rPr lang="en-US"/>
              <a:t>Click to edit Master title style</a:t>
            </a:r>
          </a:p>
        </p:txBody>
      </p:sp>
      <p:sp>
        <p:nvSpPr>
          <p:cNvPr id="3" name="Content Placeholder 2"/>
          <p:cNvSpPr>
            <a:spLocks noGrp="1"/>
          </p:cNvSpPr>
          <p:nvPr>
            <p:ph sz="half" idx="1"/>
          </p:nvPr>
        </p:nvSpPr>
        <p:spPr>
          <a:xfrm>
            <a:off x="457200" y="1574800"/>
            <a:ext cx="3877529"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886923" y="1574800"/>
            <a:ext cx="3815751"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816C6932-9756-C547-A482-65FC3BB6C81E}" type="datetime1">
              <a:rPr lang="en-US" smtClean="0"/>
              <a:t>1/24/19</a:t>
            </a:fld>
            <a:endParaRPr lang="en-US"/>
          </a:p>
        </p:txBody>
      </p:sp>
      <p:sp>
        <p:nvSpPr>
          <p:cNvPr id="6" name="Footer Placeholder 5"/>
          <p:cNvSpPr>
            <a:spLocks noGrp="1"/>
          </p:cNvSpPr>
          <p:nvPr>
            <p:ph type="ftr" sz="quarter" idx="11"/>
          </p:nvPr>
        </p:nvSpPr>
        <p:spPr/>
        <p:txBody>
          <a:bodyPr/>
          <a:lstStyle/>
          <a:p>
            <a:r>
              <a:rPr lang="en-US"/>
              <a:t>© 2019, FLL Tutorials, Last Edit 1/24/2019</a:t>
            </a:r>
          </a:p>
        </p:txBody>
      </p:sp>
      <p:sp>
        <p:nvSpPr>
          <p:cNvPr id="7" name="Slide Number Placeholder 6"/>
          <p:cNvSpPr>
            <a:spLocks noGrp="1"/>
          </p:cNvSpPr>
          <p:nvPr>
            <p:ph type="sldNum" sz="quarter" idx="12"/>
          </p:nvPr>
        </p:nvSpPr>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183562174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A033979-1D83-764B-8EC8-17DD13B87D9B}" type="datetime1">
              <a:rPr lang="en-US" smtClean="0"/>
              <a:t>1/24/19</a:t>
            </a:fld>
            <a:endParaRPr lang="en-US"/>
          </a:p>
        </p:txBody>
      </p:sp>
      <p:sp>
        <p:nvSpPr>
          <p:cNvPr id="3" name="Footer Placeholder 2"/>
          <p:cNvSpPr>
            <a:spLocks noGrp="1"/>
          </p:cNvSpPr>
          <p:nvPr>
            <p:ph type="ftr" sz="quarter" idx="11"/>
          </p:nvPr>
        </p:nvSpPr>
        <p:spPr/>
        <p:txBody>
          <a:bodyPr/>
          <a:lstStyle/>
          <a:p>
            <a:r>
              <a:rPr lang="en-US"/>
              <a:t>© 2019, FLL Tutorials, Last Edit 1/24/2019</a:t>
            </a:r>
          </a:p>
        </p:txBody>
      </p:sp>
      <p:sp>
        <p:nvSpPr>
          <p:cNvPr id="4" name="Slide Number Placeholder 3"/>
          <p:cNvSpPr>
            <a:spLocks noGrp="1"/>
          </p:cNvSpPr>
          <p:nvPr>
            <p:ph type="sldNum" sz="quarter" idx="12"/>
          </p:nvPr>
        </p:nvSpPr>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82377326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575050" y="1600200"/>
            <a:ext cx="5111750" cy="448056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1600200"/>
            <a:ext cx="3008313" cy="448056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0BFAA20-FADB-3941-B346-52AFA534E9B8}" type="datetime1">
              <a:rPr lang="en-US" smtClean="0"/>
              <a:t>1/24/19</a:t>
            </a:fld>
            <a:endParaRPr lang="en-US"/>
          </a:p>
        </p:txBody>
      </p:sp>
      <p:sp>
        <p:nvSpPr>
          <p:cNvPr id="6" name="Footer Placeholder 5"/>
          <p:cNvSpPr>
            <a:spLocks noGrp="1"/>
          </p:cNvSpPr>
          <p:nvPr>
            <p:ph type="ftr" sz="quarter" idx="11"/>
          </p:nvPr>
        </p:nvSpPr>
        <p:spPr/>
        <p:txBody>
          <a:bodyPr/>
          <a:lstStyle/>
          <a:p>
            <a:r>
              <a:rPr lang="en-US"/>
              <a:t>© 2019, FLL Tutorials, Last Edit 1/24/2019</a:t>
            </a:r>
          </a:p>
        </p:txBody>
      </p:sp>
      <p:sp>
        <p:nvSpPr>
          <p:cNvPr id="7" name="Slide Number Placeholder 6"/>
          <p:cNvSpPr>
            <a:spLocks noGrp="1"/>
          </p:cNvSpPr>
          <p:nvPr>
            <p:ph type="sldNum" sz="quarter" idx="12"/>
          </p:nvPr>
        </p:nvSpPr>
        <p:spPr/>
        <p:txBody>
          <a:bodyPr/>
          <a:lstStyle/>
          <a:p>
            <a:fld id="{4DBC7FC8-25FB-FC45-8177-2B991DA6778C}" type="slidenum">
              <a:rPr lang="en-US" smtClean="0"/>
              <a:t>‹#›</a:t>
            </a:fld>
            <a:endParaRPr lang="en-US"/>
          </a:p>
        </p:txBody>
      </p:sp>
      <p:sp>
        <p:nvSpPr>
          <p:cNvPr id="8" name="Title 7"/>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012541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Rectangle 8"/>
          <p:cNvSpPr/>
          <p:nvPr/>
        </p:nvSpPr>
        <p:spPr>
          <a:xfrm>
            <a:off x="9001124" y="4846320"/>
            <a:ext cx="142876" cy="20116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idx="1"/>
          </p:nvPr>
        </p:nvSpPr>
        <p:spPr>
          <a:xfrm>
            <a:off x="-1" y="0"/>
            <a:ext cx="9000877" cy="4846320"/>
          </a:xfrm>
          <a:solidFill>
            <a:schemeClr val="bg1">
              <a:lumMod val="75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457200" y="5715000"/>
            <a:ext cx="8153400" cy="457200"/>
          </a:xfrm>
        </p:spPr>
        <p:txBody>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FA61963-4CBC-7040-BA4C-5F4261B5609E}" type="datetime1">
              <a:rPr lang="en-US" smtClean="0"/>
              <a:t>1/24/19</a:t>
            </a:fld>
            <a:endParaRPr lang="en-US"/>
          </a:p>
        </p:txBody>
      </p:sp>
      <p:sp>
        <p:nvSpPr>
          <p:cNvPr id="6" name="Footer Placeholder 5"/>
          <p:cNvSpPr>
            <a:spLocks noGrp="1"/>
          </p:cNvSpPr>
          <p:nvPr>
            <p:ph type="ftr" sz="quarter" idx="11"/>
          </p:nvPr>
        </p:nvSpPr>
        <p:spPr/>
        <p:txBody>
          <a:bodyPr/>
          <a:lstStyle/>
          <a:p>
            <a:r>
              <a:rPr lang="en-US"/>
              <a:t>© 2019, FLL Tutorials, Last Edit 1/24/2019</a:t>
            </a:r>
          </a:p>
        </p:txBody>
      </p:sp>
      <p:sp>
        <p:nvSpPr>
          <p:cNvPr id="7" name="Slide Number Placeholder 6"/>
          <p:cNvSpPr>
            <a:spLocks noGrp="1"/>
          </p:cNvSpPr>
          <p:nvPr>
            <p:ph type="sldNum" sz="quarter" idx="12"/>
          </p:nvPr>
        </p:nvSpPr>
        <p:spPr/>
        <p:txBody>
          <a:bodyPr/>
          <a:lstStyle>
            <a:lvl1pPr>
              <a:defRPr>
                <a:solidFill>
                  <a:schemeClr val="tx1"/>
                </a:solidFill>
              </a:defRPr>
            </a:lvl1pPr>
          </a:lstStyle>
          <a:p>
            <a:fld id="{4DBC7FC8-25FB-FC45-8177-2B991DA6778C}" type="slidenum">
              <a:rPr lang="en-US" smtClean="0"/>
              <a:t>‹#›</a:t>
            </a:fld>
            <a:endParaRPr lang="en-US"/>
          </a:p>
        </p:txBody>
      </p:sp>
      <p:sp>
        <p:nvSpPr>
          <p:cNvPr id="8" name="Title 7"/>
          <p:cNvSpPr>
            <a:spLocks noGrp="1"/>
          </p:cNvSpPr>
          <p:nvPr>
            <p:ph type="title"/>
          </p:nvPr>
        </p:nvSpPr>
        <p:spPr>
          <a:xfrm>
            <a:off x="457200" y="4953000"/>
            <a:ext cx="8153400" cy="762000"/>
          </a:xfrm>
        </p:spPr>
        <p:txBody>
          <a:bodyPr anchor="t">
            <a:normAutofit/>
          </a:bodyPr>
          <a:lstStyle>
            <a:lvl1pPr>
              <a:defRPr sz="3200"/>
            </a:lvl1pPr>
          </a:lstStyle>
          <a:p>
            <a:r>
              <a:rPr lang="en-US"/>
              <a:t>Click to edit Master title style</a:t>
            </a:r>
            <a:endParaRPr lang="en-US" dirty="0"/>
          </a:p>
        </p:txBody>
      </p:sp>
      <p:sp>
        <p:nvSpPr>
          <p:cNvPr id="10" name="Rectangle 9"/>
          <p:cNvSpPr/>
          <p:nvPr/>
        </p:nvSpPr>
        <p:spPr>
          <a:xfrm>
            <a:off x="9001124" y="0"/>
            <a:ext cx="142876" cy="48463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6764012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41AF9D5-B176-B044-8933-143EBCDB8E1A}" type="datetime1">
              <a:rPr lang="en-US" smtClean="0"/>
              <a:t>1/24/19</a:t>
            </a:fld>
            <a:endParaRPr lang="en-US"/>
          </a:p>
        </p:txBody>
      </p:sp>
      <p:sp>
        <p:nvSpPr>
          <p:cNvPr id="5" name="Footer Placeholder 4"/>
          <p:cNvSpPr>
            <a:spLocks noGrp="1"/>
          </p:cNvSpPr>
          <p:nvPr>
            <p:ph type="ftr" sz="quarter" idx="11"/>
          </p:nvPr>
        </p:nvSpPr>
        <p:spPr/>
        <p:txBody>
          <a:bodyPr/>
          <a:lstStyle/>
          <a:p>
            <a:r>
              <a:rPr lang="en-US"/>
              <a:t>© 2019, FLL Tutorials, Last Edit 1/24/2019</a:t>
            </a:r>
          </a:p>
        </p:txBody>
      </p:sp>
      <p:sp>
        <p:nvSpPr>
          <p:cNvPr id="6" name="Slide Number Placeholder 5"/>
          <p:cNvSpPr>
            <a:spLocks noGrp="1"/>
          </p:cNvSpPr>
          <p:nvPr>
            <p:ph type="sldNum" sz="quarter" idx="12"/>
          </p:nvPr>
        </p:nvSpPr>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63041143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6B02731-EFC2-1A4F-BCC2-6B8B93165010}" type="datetime1">
              <a:rPr lang="en-US" smtClean="0"/>
              <a:t>1/24/19</a:t>
            </a:fld>
            <a:endParaRPr lang="en-US"/>
          </a:p>
        </p:txBody>
      </p:sp>
      <p:sp>
        <p:nvSpPr>
          <p:cNvPr id="5" name="Footer Placeholder 4"/>
          <p:cNvSpPr>
            <a:spLocks noGrp="1"/>
          </p:cNvSpPr>
          <p:nvPr>
            <p:ph type="ftr" sz="quarter" idx="11"/>
          </p:nvPr>
        </p:nvSpPr>
        <p:spPr/>
        <p:txBody>
          <a:bodyPr/>
          <a:lstStyle/>
          <a:p>
            <a:r>
              <a:rPr lang="en-US"/>
              <a:t>© 2019, FLL Tutorials, Last Edit 1/24/2019</a:t>
            </a:r>
          </a:p>
        </p:txBody>
      </p:sp>
      <p:sp>
        <p:nvSpPr>
          <p:cNvPr id="6" name="Slide Number Placeholder 5"/>
          <p:cNvSpPr>
            <a:spLocks noGrp="1"/>
          </p:cNvSpPr>
          <p:nvPr>
            <p:ph type="sldNum" sz="quarter" idx="12"/>
          </p:nvPr>
        </p:nvSpPr>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178812378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132517" y="3427224"/>
            <a:ext cx="6858000" cy="914400"/>
          </a:xfrm>
        </p:spPr>
        <p:txBody>
          <a:bodyPr/>
          <a:lstStyle>
            <a:lvl1pPr marL="0" indent="0" algn="ctr">
              <a:buNone/>
              <a:defRPr b="0" cap="none" spc="120" baseline="0">
                <a:solidFill>
                  <a:schemeClr val="tx2"/>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6CB05D4-BA1B-5345-8D4D-12E3F3510700}" type="datetime1">
              <a:rPr lang="en-US" smtClean="0"/>
              <a:t>1/24/19</a:t>
            </a:fld>
            <a:endParaRPr lang="en-US"/>
          </a:p>
        </p:txBody>
      </p:sp>
      <p:sp>
        <p:nvSpPr>
          <p:cNvPr id="5" name="Footer Placeholder 4"/>
          <p:cNvSpPr>
            <a:spLocks noGrp="1"/>
          </p:cNvSpPr>
          <p:nvPr>
            <p:ph type="ftr" sz="quarter" idx="11"/>
          </p:nvPr>
        </p:nvSpPr>
        <p:spPr>
          <a:xfrm>
            <a:off x="457200" y="6492875"/>
            <a:ext cx="3945988" cy="282095"/>
          </a:xfrm>
        </p:spPr>
        <p:txBody>
          <a:bodyPr/>
          <a:lstStyle/>
          <a:p>
            <a:r>
              <a:rPr lang="en-US"/>
              <a:t>© 2019, FLL Tutorials, Last Edit 1/24/2019</a:t>
            </a:r>
          </a:p>
        </p:txBody>
      </p:sp>
      <p:sp>
        <p:nvSpPr>
          <p:cNvPr id="6" name="Slide Number Placeholder 5"/>
          <p:cNvSpPr>
            <a:spLocks noGrp="1"/>
          </p:cNvSpPr>
          <p:nvPr>
            <p:ph type="sldNum" sz="quarter" idx="12"/>
          </p:nvPr>
        </p:nvSpPr>
        <p:spPr>
          <a:xfrm>
            <a:off x="8484242" y="6341733"/>
            <a:ext cx="588319" cy="365125"/>
          </a:xfrm>
          <a:prstGeom prst="rect">
            <a:avLst/>
          </a:prstGeom>
        </p:spPr>
        <p:txBody>
          <a:bodyPr/>
          <a:lstStyle>
            <a:lvl1pPr>
              <a:defRPr>
                <a:solidFill>
                  <a:schemeClr val="tx1"/>
                </a:solidFill>
              </a:defRPr>
            </a:lvl1pPr>
          </a:lstStyle>
          <a:p>
            <a:fld id="{4DBC7FC8-25FB-FC45-8177-2B991DA6778C}" type="slidenum">
              <a:rPr lang="en-US" smtClean="0"/>
              <a:t>‹#›</a:t>
            </a:fld>
            <a:endParaRPr lang="en-US"/>
          </a:p>
        </p:txBody>
      </p:sp>
      <p:sp>
        <p:nvSpPr>
          <p:cNvPr id="11" name="Rectangle 10"/>
          <p:cNvSpPr/>
          <p:nvPr/>
        </p:nvSpPr>
        <p:spPr>
          <a:xfrm>
            <a:off x="8996106" y="2895600"/>
            <a:ext cx="147895" cy="39624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8959042" y="0"/>
            <a:ext cx="184958" cy="28956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8904666" y="0"/>
            <a:ext cx="91440"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Title 1"/>
          <p:cNvSpPr>
            <a:spLocks noGrp="1"/>
          </p:cNvSpPr>
          <p:nvPr>
            <p:ph type="ctrTitle" hasCustomPrompt="1"/>
          </p:nvPr>
        </p:nvSpPr>
        <p:spPr>
          <a:xfrm>
            <a:off x="502903" y="5741850"/>
            <a:ext cx="8117227" cy="602769"/>
          </a:xfrm>
        </p:spPr>
        <p:txBody>
          <a:bodyPr>
            <a:noAutofit/>
          </a:bodyPr>
          <a:lstStyle>
            <a:lvl1pPr>
              <a:defRPr sz="2800"/>
            </a:lvl1pPr>
          </a:lstStyle>
          <a:p>
            <a:pPr algn="ctr"/>
            <a:r>
              <a:rPr lang="en-US" sz="3200" dirty="0"/>
              <a:t>BEGINNER PROGRAMMING LESSON</a:t>
            </a:r>
          </a:p>
        </p:txBody>
      </p:sp>
      <p:sp>
        <p:nvSpPr>
          <p:cNvPr id="15" name="TextBox 14"/>
          <p:cNvSpPr txBox="1"/>
          <p:nvPr/>
        </p:nvSpPr>
        <p:spPr>
          <a:xfrm>
            <a:off x="2078568" y="4119917"/>
            <a:ext cx="4965896" cy="369332"/>
          </a:xfrm>
          <a:prstGeom prst="rect">
            <a:avLst/>
          </a:prstGeom>
          <a:noFill/>
        </p:spPr>
        <p:txBody>
          <a:bodyPr wrap="square" rtlCol="0">
            <a:spAutoFit/>
          </a:bodyPr>
          <a:lstStyle/>
          <a:p>
            <a:pPr algn="ctr"/>
            <a:r>
              <a:rPr lang="en-US" dirty="0"/>
              <a:t>By Sanjay and Arvind </a:t>
            </a:r>
            <a:r>
              <a:rPr lang="en-US" dirty="0" err="1"/>
              <a:t>Seshan</a:t>
            </a:r>
            <a:endParaRPr lang="en-US" dirty="0"/>
          </a:p>
        </p:txBody>
      </p:sp>
      <p:sp>
        <p:nvSpPr>
          <p:cNvPr id="16" name="Rectangle 15"/>
          <p:cNvSpPr/>
          <p:nvPr/>
        </p:nvSpPr>
        <p:spPr>
          <a:xfrm>
            <a:off x="8996105" y="2895600"/>
            <a:ext cx="147895" cy="39624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
        <p:nvSpPr>
          <p:cNvPr id="17" name="Rectangle 16"/>
          <p:cNvSpPr/>
          <p:nvPr/>
        </p:nvSpPr>
        <p:spPr>
          <a:xfrm>
            <a:off x="8959041" y="0"/>
            <a:ext cx="184958" cy="28956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
        <p:nvSpPr>
          <p:cNvPr id="18" name="Rectangle 17"/>
          <p:cNvSpPr/>
          <p:nvPr/>
        </p:nvSpPr>
        <p:spPr>
          <a:xfrm>
            <a:off x="8923137" y="0"/>
            <a:ext cx="91440"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
        <p:nvSpPr>
          <p:cNvPr id="19" name="Rectangle 18"/>
          <p:cNvSpPr/>
          <p:nvPr/>
        </p:nvSpPr>
        <p:spPr>
          <a:xfrm>
            <a:off x="3006" y="2895600"/>
            <a:ext cx="147895" cy="39624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
        <p:nvSpPr>
          <p:cNvPr id="20" name="Rectangle 19"/>
          <p:cNvSpPr/>
          <p:nvPr/>
        </p:nvSpPr>
        <p:spPr>
          <a:xfrm>
            <a:off x="3520" y="0"/>
            <a:ext cx="184958" cy="28956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
        <p:nvSpPr>
          <p:cNvPr id="21" name="Rectangle 20"/>
          <p:cNvSpPr/>
          <p:nvPr/>
        </p:nvSpPr>
        <p:spPr>
          <a:xfrm>
            <a:off x="154770" y="0"/>
            <a:ext cx="91440"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pic>
        <p:nvPicPr>
          <p:cNvPr id="22" name="Picture 21" descr="A screenshot of a cell phone&#10;&#10;Description generated with very high confidence">
            <a:extLst>
              <a:ext uri="{FF2B5EF4-FFF2-40B4-BE49-F238E27FC236}">
                <a16:creationId xmlns:a16="http://schemas.microsoft.com/office/drawing/2014/main" id="{A3F2940E-D6B0-4889-82D3-031E7DE99E62}"/>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28625" y="88749"/>
            <a:ext cx="8277216" cy="3038533"/>
          </a:xfrm>
          <a:prstGeom prst="rect">
            <a:avLst/>
          </a:prstGeom>
        </p:spPr>
      </p:pic>
    </p:spTree>
    <p:extLst>
      <p:ext uri="{BB962C8B-B14F-4D97-AF65-F5344CB8AC3E}">
        <p14:creationId xmlns:p14="http://schemas.microsoft.com/office/powerpoint/2010/main" val="203452085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199" y="152718"/>
            <a:ext cx="8245475" cy="1371600"/>
          </a:xfrm>
        </p:spPr>
        <p:txBody>
          <a:bodyPr/>
          <a:lstStyle/>
          <a:p>
            <a:r>
              <a:rPr lang="en-US"/>
              <a:t>Click to edit Master title style</a:t>
            </a:r>
          </a:p>
        </p:txBody>
      </p:sp>
      <p:sp>
        <p:nvSpPr>
          <p:cNvPr id="3" name="Content Placeholder 2"/>
          <p:cNvSpPr>
            <a:spLocks noGrp="1"/>
          </p:cNvSpPr>
          <p:nvPr>
            <p:ph idx="1"/>
          </p:nvPr>
        </p:nvSpPr>
        <p:spPr>
          <a:xfrm>
            <a:off x="457200" y="1752600"/>
            <a:ext cx="8245474" cy="4373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6208FB1-C41A-CB49-9444-753B2A761486}" type="datetime1">
              <a:rPr lang="en-US" smtClean="0"/>
              <a:t>1/24/19</a:t>
            </a:fld>
            <a:endParaRPr lang="en-US"/>
          </a:p>
        </p:txBody>
      </p:sp>
      <p:sp>
        <p:nvSpPr>
          <p:cNvPr id="5" name="Footer Placeholder 4"/>
          <p:cNvSpPr>
            <a:spLocks noGrp="1"/>
          </p:cNvSpPr>
          <p:nvPr>
            <p:ph type="ftr" sz="quarter" idx="11"/>
          </p:nvPr>
        </p:nvSpPr>
        <p:spPr/>
        <p:txBody>
          <a:bodyPr/>
          <a:lstStyle/>
          <a:p>
            <a:r>
              <a:rPr lang="en-US"/>
              <a:t>© 2019, FLL Tutorials, Last Edit 1/24/2019</a:t>
            </a:r>
          </a:p>
        </p:txBody>
      </p:sp>
      <p:sp>
        <p:nvSpPr>
          <p:cNvPr id="6" name="Slide Number Placeholder 5"/>
          <p:cNvSpPr>
            <a:spLocks noGrp="1"/>
          </p:cNvSpPr>
          <p:nvPr>
            <p:ph type="sldNum" sz="quarter" idx="12"/>
          </p:nvPr>
        </p:nvSpPr>
        <p:spPr>
          <a:xfrm>
            <a:off x="8457383" y="6376457"/>
            <a:ext cx="627256" cy="365125"/>
          </a:xfrm>
          <a:prstGeom prst="rect">
            <a:avLst/>
          </a:prstGeom>
        </p:spPr>
        <p:txBody>
          <a:bodyPr/>
          <a:lstStyle/>
          <a:p>
            <a:fld id="{4DBC7FC8-25FB-FC45-8177-2B991DA6778C}" type="slidenum">
              <a:rPr lang="en-US" smtClean="0"/>
              <a:t>‹#›</a:t>
            </a:fld>
            <a:endParaRPr lang="en-US" dirty="0"/>
          </a:p>
        </p:txBody>
      </p:sp>
    </p:spTree>
    <p:extLst>
      <p:ext uri="{BB962C8B-B14F-4D97-AF65-F5344CB8AC3E}">
        <p14:creationId xmlns:p14="http://schemas.microsoft.com/office/powerpoint/2010/main" val="195743287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57200" y="1447800"/>
            <a:ext cx="7772400" cy="4321175"/>
          </a:xfrm>
        </p:spPr>
        <p:txBody>
          <a:bodyPr anchor="ctr">
            <a:noAutofit/>
          </a:bodyPr>
          <a:lstStyle>
            <a:lvl1pPr algn="l">
              <a:lnSpc>
                <a:spcPct val="100000"/>
              </a:lnSpc>
              <a:defRPr sz="8800" b="0" cap="all" spc="-80" baseline="0">
                <a:solidFill>
                  <a:schemeClr val="tx1"/>
                </a:solidFill>
              </a:defRPr>
            </a:lvl1pPr>
          </a:lstStyle>
          <a:p>
            <a:r>
              <a:rPr lang="en-US"/>
              <a:t>Click to edit Master title style</a:t>
            </a:r>
            <a:endParaRPr lang="en-US" dirty="0"/>
          </a:p>
        </p:txBody>
      </p:sp>
      <p:sp>
        <p:nvSpPr>
          <p:cNvPr id="3" name="Text Placeholder 2"/>
          <p:cNvSpPr>
            <a:spLocks noGrp="1"/>
          </p:cNvSpPr>
          <p:nvPr>
            <p:ph type="body" idx="1"/>
          </p:nvPr>
        </p:nvSpPr>
        <p:spPr>
          <a:xfrm>
            <a:off x="457200" y="228601"/>
            <a:ext cx="7772400" cy="1066800"/>
          </a:xfrm>
        </p:spPr>
        <p:txBody>
          <a:bodyPr anchor="b"/>
          <a:lstStyle>
            <a:lvl1pPr marL="0" indent="0">
              <a:buNone/>
              <a:defRPr sz="2000" b="0" cap="all" spc="12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00F0E171-235F-C846-9AA4-273D2F1CE4FD}" type="datetime1">
              <a:rPr lang="en-US" smtClean="0"/>
              <a:t>1/24/19</a:t>
            </a:fld>
            <a:endParaRPr lang="en-US"/>
          </a:p>
        </p:txBody>
      </p:sp>
      <p:sp>
        <p:nvSpPr>
          <p:cNvPr id="8" name="Slide Number Placeholder 7"/>
          <p:cNvSpPr>
            <a:spLocks noGrp="1"/>
          </p:cNvSpPr>
          <p:nvPr>
            <p:ph type="sldNum" sz="quarter" idx="11"/>
          </p:nvPr>
        </p:nvSpPr>
        <p:spPr>
          <a:xfrm rot="16200000">
            <a:off x="8227377" y="5885497"/>
            <a:ext cx="1315721" cy="365125"/>
          </a:xfrm>
          <a:prstGeom prst="rect">
            <a:avLst/>
          </a:prstGeom>
        </p:spPr>
        <p:txBody>
          <a:bodyPr/>
          <a:lstStyle/>
          <a:p>
            <a:fld id="{4DBC7FC8-25FB-FC45-8177-2B991DA6778C}" type="slidenum">
              <a:rPr lang="en-US" smtClean="0"/>
              <a:t>‹#›</a:t>
            </a:fld>
            <a:endParaRPr lang="en-US"/>
          </a:p>
        </p:txBody>
      </p:sp>
      <p:sp>
        <p:nvSpPr>
          <p:cNvPr id="9" name="Footer Placeholder 8"/>
          <p:cNvSpPr>
            <a:spLocks noGrp="1"/>
          </p:cNvSpPr>
          <p:nvPr>
            <p:ph type="ftr" sz="quarter" idx="12"/>
          </p:nvPr>
        </p:nvSpPr>
        <p:spPr/>
        <p:txBody>
          <a:bodyPr/>
          <a:lstStyle/>
          <a:p>
            <a:r>
              <a:rPr lang="en-US"/>
              <a:t>© 2019, FLL Tutorials, Last Edit 1/24/2019</a:t>
            </a:r>
          </a:p>
        </p:txBody>
      </p:sp>
    </p:spTree>
    <p:extLst>
      <p:ext uri="{BB962C8B-B14F-4D97-AF65-F5344CB8AC3E}">
        <p14:creationId xmlns:p14="http://schemas.microsoft.com/office/powerpoint/2010/main" val="127229131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199" y="152718"/>
            <a:ext cx="8245475" cy="1371600"/>
          </a:xfrm>
        </p:spPr>
        <p:txBody>
          <a:bodyPr/>
          <a:lstStyle/>
          <a:p>
            <a:r>
              <a:rPr lang="en-US"/>
              <a:t>Click to edit Master title style</a:t>
            </a:r>
          </a:p>
        </p:txBody>
      </p:sp>
      <p:sp>
        <p:nvSpPr>
          <p:cNvPr id="3" name="Content Placeholder 2"/>
          <p:cNvSpPr>
            <a:spLocks noGrp="1"/>
          </p:cNvSpPr>
          <p:nvPr>
            <p:ph sz="half" idx="1"/>
          </p:nvPr>
        </p:nvSpPr>
        <p:spPr>
          <a:xfrm>
            <a:off x="457200" y="1574800"/>
            <a:ext cx="3877529"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886923" y="1574800"/>
            <a:ext cx="3815751"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50E66F6-5FA6-A742-8718-BC2ED85950F0}" type="datetime1">
              <a:rPr lang="en-US" smtClean="0"/>
              <a:t>1/24/19</a:t>
            </a:fld>
            <a:endParaRPr lang="en-US"/>
          </a:p>
        </p:txBody>
      </p:sp>
      <p:sp>
        <p:nvSpPr>
          <p:cNvPr id="6" name="Footer Placeholder 5"/>
          <p:cNvSpPr>
            <a:spLocks noGrp="1"/>
          </p:cNvSpPr>
          <p:nvPr>
            <p:ph type="ftr" sz="quarter" idx="11"/>
          </p:nvPr>
        </p:nvSpPr>
        <p:spPr/>
        <p:txBody>
          <a:bodyPr/>
          <a:lstStyle/>
          <a:p>
            <a:r>
              <a:rPr lang="en-US"/>
              <a:t>© 2019, FLL Tutorials, Last Edit 1/24/2019</a:t>
            </a:r>
          </a:p>
        </p:txBody>
      </p:sp>
      <p:sp>
        <p:nvSpPr>
          <p:cNvPr id="7" name="Slide Number Placeholder 6"/>
          <p:cNvSpPr>
            <a:spLocks noGrp="1"/>
          </p:cNvSpPr>
          <p:nvPr>
            <p:ph type="sldNum" sz="quarter" idx="12"/>
          </p:nvPr>
        </p:nvSpPr>
        <p:spPr>
          <a:xfrm>
            <a:off x="8477026" y="6358106"/>
            <a:ext cx="666974" cy="365125"/>
          </a:xfrm>
          <a:prstGeom prst="rect">
            <a:avLst/>
          </a:prstGeom>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90539079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627632" y="1572768"/>
            <a:ext cx="3291840" cy="639762"/>
          </a:xfrm>
        </p:spPr>
        <p:txBody>
          <a:bodyPr anchor="b">
            <a:noAutofit/>
          </a:bodyPr>
          <a:lstStyle>
            <a:lvl1pPr marL="0" indent="0">
              <a:buNone/>
              <a:defRPr sz="1800" b="0" cap="all" spc="100" baseline="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627632" y="2259366"/>
            <a:ext cx="3291840" cy="38404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93208" y="1572768"/>
            <a:ext cx="3291840" cy="639762"/>
          </a:xfrm>
        </p:spPr>
        <p:txBody>
          <a:bodyPr anchor="b">
            <a:noAutofit/>
          </a:bodyPr>
          <a:lstStyle>
            <a:lvl1pPr marL="0" indent="0">
              <a:buNone/>
              <a:defRPr lang="en-US" sz="1800" b="0" kern="1200" cap="all" spc="100" baseline="0" dirty="0" smtClean="0">
                <a:solidFill>
                  <a:schemeClr val="tx1"/>
                </a:solidFill>
                <a:latin typeface="+mj-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spcBef>
                <a:spcPct val="20000"/>
              </a:spcBef>
              <a:buFont typeface="Arial" pitchFamily="34" charset="0"/>
              <a:buNone/>
            </a:pPr>
            <a:r>
              <a:rPr lang="en-US"/>
              <a:t>Click to edit Master text styles</a:t>
            </a:r>
          </a:p>
        </p:txBody>
      </p:sp>
      <p:sp>
        <p:nvSpPr>
          <p:cNvPr id="6" name="Content Placeholder 5"/>
          <p:cNvSpPr>
            <a:spLocks noGrp="1"/>
          </p:cNvSpPr>
          <p:nvPr>
            <p:ph sz="quarter" idx="4"/>
          </p:nvPr>
        </p:nvSpPr>
        <p:spPr>
          <a:xfrm>
            <a:off x="5093208" y="2259366"/>
            <a:ext cx="3291840" cy="38404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520DFF2-5C15-EA47-914C-FE1D23FC8CEB}" type="datetime1">
              <a:rPr lang="en-US" smtClean="0"/>
              <a:t>1/24/19</a:t>
            </a:fld>
            <a:endParaRPr lang="en-US"/>
          </a:p>
        </p:txBody>
      </p:sp>
      <p:sp>
        <p:nvSpPr>
          <p:cNvPr id="8" name="Footer Placeholder 7"/>
          <p:cNvSpPr>
            <a:spLocks noGrp="1"/>
          </p:cNvSpPr>
          <p:nvPr>
            <p:ph type="ftr" sz="quarter" idx="11"/>
          </p:nvPr>
        </p:nvSpPr>
        <p:spPr/>
        <p:txBody>
          <a:bodyPr/>
          <a:lstStyle/>
          <a:p>
            <a:r>
              <a:rPr lang="en-US"/>
              <a:t>© 2019, FLL Tutorials, Last Edit 1/24/2019</a:t>
            </a:r>
          </a:p>
        </p:txBody>
      </p:sp>
      <p:sp>
        <p:nvSpPr>
          <p:cNvPr id="10" name="Slide Number Placeholder 6"/>
          <p:cNvSpPr>
            <a:spLocks noGrp="1"/>
          </p:cNvSpPr>
          <p:nvPr>
            <p:ph type="sldNum" sz="quarter" idx="12"/>
          </p:nvPr>
        </p:nvSpPr>
        <p:spPr>
          <a:xfrm>
            <a:off x="8477026" y="6358106"/>
            <a:ext cx="666974" cy="365125"/>
          </a:xfrm>
          <a:prstGeom prst="rect">
            <a:avLst/>
          </a:prstGeom>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19815029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627632" y="1572768"/>
            <a:ext cx="3291840" cy="639762"/>
          </a:xfrm>
        </p:spPr>
        <p:txBody>
          <a:bodyPr anchor="b">
            <a:noAutofit/>
          </a:bodyPr>
          <a:lstStyle>
            <a:lvl1pPr marL="0" indent="0">
              <a:buNone/>
              <a:defRPr sz="1800" b="0" cap="all" spc="100" baseline="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627632" y="2259366"/>
            <a:ext cx="3291840" cy="38404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93208" y="1572768"/>
            <a:ext cx="3291840" cy="639762"/>
          </a:xfrm>
        </p:spPr>
        <p:txBody>
          <a:bodyPr anchor="b">
            <a:noAutofit/>
          </a:bodyPr>
          <a:lstStyle>
            <a:lvl1pPr marL="0" indent="0">
              <a:buNone/>
              <a:defRPr lang="en-US" sz="1800" b="0" kern="1200" cap="all" spc="100" baseline="0" dirty="0" smtClean="0">
                <a:solidFill>
                  <a:schemeClr val="tx1"/>
                </a:solidFill>
                <a:latin typeface="+mj-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spcBef>
                <a:spcPct val="20000"/>
              </a:spcBef>
              <a:buFont typeface="Arial" pitchFamily="34" charset="0"/>
              <a:buNone/>
            </a:pPr>
            <a:r>
              <a:rPr lang="en-US"/>
              <a:t>Click to edit Master text styles</a:t>
            </a:r>
          </a:p>
        </p:txBody>
      </p:sp>
      <p:sp>
        <p:nvSpPr>
          <p:cNvPr id="6" name="Content Placeholder 5"/>
          <p:cNvSpPr>
            <a:spLocks noGrp="1"/>
          </p:cNvSpPr>
          <p:nvPr>
            <p:ph sz="quarter" idx="4"/>
          </p:nvPr>
        </p:nvSpPr>
        <p:spPr>
          <a:xfrm>
            <a:off x="5093208" y="2259366"/>
            <a:ext cx="3291840" cy="38404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F460575-EF22-C847-B877-DE6FB10D8C15}" type="datetime1">
              <a:rPr lang="en-US" smtClean="0"/>
              <a:t>1/24/19</a:t>
            </a:fld>
            <a:endParaRPr lang="en-US"/>
          </a:p>
        </p:txBody>
      </p:sp>
      <p:sp>
        <p:nvSpPr>
          <p:cNvPr id="8" name="Footer Placeholder 7"/>
          <p:cNvSpPr>
            <a:spLocks noGrp="1"/>
          </p:cNvSpPr>
          <p:nvPr>
            <p:ph type="ftr" sz="quarter" idx="11"/>
          </p:nvPr>
        </p:nvSpPr>
        <p:spPr/>
        <p:txBody>
          <a:bodyPr/>
          <a:lstStyle/>
          <a:p>
            <a:r>
              <a:rPr lang="en-US"/>
              <a:t>© 2019, FLL Tutorials, Last Edit 1/24/2019</a:t>
            </a:r>
          </a:p>
        </p:txBody>
      </p:sp>
      <p:sp>
        <p:nvSpPr>
          <p:cNvPr id="9" name="Slide Number Placeholder 8"/>
          <p:cNvSpPr>
            <a:spLocks noGrp="1"/>
          </p:cNvSpPr>
          <p:nvPr>
            <p:ph type="sldNum" sz="quarter" idx="12"/>
          </p:nvPr>
        </p:nvSpPr>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173986067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E48DF9A-8FE7-844E-81E9-566EBAF539BE}" type="datetime1">
              <a:rPr lang="en-US" smtClean="0"/>
              <a:t>1/24/19</a:t>
            </a:fld>
            <a:endParaRPr lang="en-US"/>
          </a:p>
        </p:txBody>
      </p:sp>
      <p:sp>
        <p:nvSpPr>
          <p:cNvPr id="4" name="Footer Placeholder 3"/>
          <p:cNvSpPr>
            <a:spLocks noGrp="1"/>
          </p:cNvSpPr>
          <p:nvPr>
            <p:ph type="ftr" sz="quarter" idx="11"/>
          </p:nvPr>
        </p:nvSpPr>
        <p:spPr/>
        <p:txBody>
          <a:bodyPr/>
          <a:lstStyle/>
          <a:p>
            <a:r>
              <a:rPr lang="en-US"/>
              <a:t>© 2019, FLL Tutorials, Last Edit 1/24/2019</a:t>
            </a:r>
          </a:p>
        </p:txBody>
      </p:sp>
      <p:sp>
        <p:nvSpPr>
          <p:cNvPr id="6" name="Slide Number Placeholder 6"/>
          <p:cNvSpPr>
            <a:spLocks noGrp="1"/>
          </p:cNvSpPr>
          <p:nvPr>
            <p:ph type="sldNum" sz="quarter" idx="12"/>
          </p:nvPr>
        </p:nvSpPr>
        <p:spPr>
          <a:xfrm>
            <a:off x="8477026" y="6358106"/>
            <a:ext cx="666974" cy="365125"/>
          </a:xfrm>
          <a:prstGeom prst="rect">
            <a:avLst/>
          </a:prstGeom>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209185570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E4D14BD-A797-784A-B287-2FC6C0044E44}" type="datetime1">
              <a:rPr lang="en-US" smtClean="0"/>
              <a:t>1/24/19</a:t>
            </a:fld>
            <a:endParaRPr lang="en-US"/>
          </a:p>
        </p:txBody>
      </p:sp>
      <p:sp>
        <p:nvSpPr>
          <p:cNvPr id="3" name="Footer Placeholder 2"/>
          <p:cNvSpPr>
            <a:spLocks noGrp="1"/>
          </p:cNvSpPr>
          <p:nvPr>
            <p:ph type="ftr" sz="quarter" idx="11"/>
          </p:nvPr>
        </p:nvSpPr>
        <p:spPr/>
        <p:txBody>
          <a:bodyPr/>
          <a:lstStyle/>
          <a:p>
            <a:r>
              <a:rPr lang="en-US"/>
              <a:t>© 2019, FLL Tutorials, Last Edit 1/24/2019</a:t>
            </a:r>
          </a:p>
        </p:txBody>
      </p:sp>
      <p:sp>
        <p:nvSpPr>
          <p:cNvPr id="4" name="Slide Number Placeholder 3"/>
          <p:cNvSpPr>
            <a:spLocks noGrp="1"/>
          </p:cNvSpPr>
          <p:nvPr>
            <p:ph type="sldNum" sz="quarter" idx="12"/>
          </p:nvPr>
        </p:nvSpPr>
        <p:spPr>
          <a:xfrm rot="16200000">
            <a:off x="8227377" y="5885497"/>
            <a:ext cx="1315721" cy="365125"/>
          </a:xfrm>
          <a:prstGeom prst="rect">
            <a:avLst/>
          </a:prstGeom>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136409931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575050" y="1600200"/>
            <a:ext cx="5111750" cy="448056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1600200"/>
            <a:ext cx="3008313" cy="448056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B595138-05C2-4E4B-9C93-D034E3D3F815}" type="datetime1">
              <a:rPr lang="en-US" smtClean="0"/>
              <a:t>1/24/19</a:t>
            </a:fld>
            <a:endParaRPr lang="en-US"/>
          </a:p>
        </p:txBody>
      </p:sp>
      <p:sp>
        <p:nvSpPr>
          <p:cNvPr id="6" name="Footer Placeholder 5"/>
          <p:cNvSpPr>
            <a:spLocks noGrp="1"/>
          </p:cNvSpPr>
          <p:nvPr>
            <p:ph type="ftr" sz="quarter" idx="11"/>
          </p:nvPr>
        </p:nvSpPr>
        <p:spPr/>
        <p:txBody>
          <a:bodyPr/>
          <a:lstStyle/>
          <a:p>
            <a:r>
              <a:rPr lang="en-US"/>
              <a:t>© 2019, FLL Tutorials, Last Edit 1/24/2019</a:t>
            </a:r>
          </a:p>
        </p:txBody>
      </p:sp>
      <p:sp>
        <p:nvSpPr>
          <p:cNvPr id="7" name="Slide Number Placeholder 6"/>
          <p:cNvSpPr>
            <a:spLocks noGrp="1"/>
          </p:cNvSpPr>
          <p:nvPr>
            <p:ph type="sldNum" sz="quarter" idx="12"/>
          </p:nvPr>
        </p:nvSpPr>
        <p:spPr>
          <a:xfrm rot="16200000">
            <a:off x="8227377" y="5885497"/>
            <a:ext cx="1315721" cy="365125"/>
          </a:xfrm>
          <a:prstGeom prst="rect">
            <a:avLst/>
          </a:prstGeom>
        </p:spPr>
        <p:txBody>
          <a:bodyPr/>
          <a:lstStyle/>
          <a:p>
            <a:fld id="{4DBC7FC8-25FB-FC45-8177-2B991DA6778C}" type="slidenum">
              <a:rPr lang="en-US" smtClean="0"/>
              <a:t>‹#›</a:t>
            </a:fld>
            <a:endParaRPr lang="en-US"/>
          </a:p>
        </p:txBody>
      </p:sp>
      <p:sp>
        <p:nvSpPr>
          <p:cNvPr id="8" name="Title 7"/>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2932270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Rectangle 8"/>
          <p:cNvSpPr/>
          <p:nvPr/>
        </p:nvSpPr>
        <p:spPr>
          <a:xfrm>
            <a:off x="9001124" y="4846320"/>
            <a:ext cx="142876" cy="20116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idx="1"/>
          </p:nvPr>
        </p:nvSpPr>
        <p:spPr>
          <a:xfrm>
            <a:off x="-1" y="0"/>
            <a:ext cx="9000877" cy="4846320"/>
          </a:xfrm>
          <a:solidFill>
            <a:schemeClr val="bg1">
              <a:lumMod val="75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457200" y="5715000"/>
            <a:ext cx="8153400" cy="457200"/>
          </a:xfrm>
        </p:spPr>
        <p:txBody>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92A76F3-7441-0C49-B819-7C9AB7B34D16}" type="datetime1">
              <a:rPr lang="en-US" smtClean="0"/>
              <a:t>1/24/19</a:t>
            </a:fld>
            <a:endParaRPr lang="en-US"/>
          </a:p>
        </p:txBody>
      </p:sp>
      <p:sp>
        <p:nvSpPr>
          <p:cNvPr id="6" name="Footer Placeholder 5"/>
          <p:cNvSpPr>
            <a:spLocks noGrp="1"/>
          </p:cNvSpPr>
          <p:nvPr>
            <p:ph type="ftr" sz="quarter" idx="11"/>
          </p:nvPr>
        </p:nvSpPr>
        <p:spPr/>
        <p:txBody>
          <a:bodyPr/>
          <a:lstStyle/>
          <a:p>
            <a:r>
              <a:rPr lang="en-US"/>
              <a:t>© 2019, FLL Tutorials, Last Edit 1/24/2019</a:t>
            </a:r>
          </a:p>
        </p:txBody>
      </p:sp>
      <p:sp>
        <p:nvSpPr>
          <p:cNvPr id="7" name="Slide Number Placeholder 6"/>
          <p:cNvSpPr>
            <a:spLocks noGrp="1"/>
          </p:cNvSpPr>
          <p:nvPr>
            <p:ph type="sldNum" sz="quarter" idx="12"/>
          </p:nvPr>
        </p:nvSpPr>
        <p:spPr>
          <a:xfrm rot="16200000">
            <a:off x="8227377" y="5885497"/>
            <a:ext cx="1315721" cy="365125"/>
          </a:xfrm>
          <a:prstGeom prst="rect">
            <a:avLst/>
          </a:prstGeom>
        </p:spPr>
        <p:txBody>
          <a:bodyPr/>
          <a:lstStyle>
            <a:lvl1pPr>
              <a:defRPr>
                <a:solidFill>
                  <a:schemeClr val="tx1"/>
                </a:solidFill>
              </a:defRPr>
            </a:lvl1pPr>
          </a:lstStyle>
          <a:p>
            <a:fld id="{4DBC7FC8-25FB-FC45-8177-2B991DA6778C}" type="slidenum">
              <a:rPr lang="en-US" smtClean="0"/>
              <a:t>‹#›</a:t>
            </a:fld>
            <a:endParaRPr lang="en-US"/>
          </a:p>
        </p:txBody>
      </p:sp>
      <p:sp>
        <p:nvSpPr>
          <p:cNvPr id="8" name="Title 7"/>
          <p:cNvSpPr>
            <a:spLocks noGrp="1"/>
          </p:cNvSpPr>
          <p:nvPr>
            <p:ph type="title"/>
          </p:nvPr>
        </p:nvSpPr>
        <p:spPr>
          <a:xfrm>
            <a:off x="457200" y="4953000"/>
            <a:ext cx="8153400" cy="762000"/>
          </a:xfrm>
        </p:spPr>
        <p:txBody>
          <a:bodyPr anchor="t">
            <a:normAutofit/>
          </a:bodyPr>
          <a:lstStyle>
            <a:lvl1pPr>
              <a:defRPr sz="3200"/>
            </a:lvl1pPr>
          </a:lstStyle>
          <a:p>
            <a:r>
              <a:rPr lang="en-US"/>
              <a:t>Click to edit Master title style</a:t>
            </a:r>
            <a:endParaRPr lang="en-US" dirty="0"/>
          </a:p>
        </p:txBody>
      </p:sp>
      <p:sp>
        <p:nvSpPr>
          <p:cNvPr id="10" name="Rectangle 9"/>
          <p:cNvSpPr/>
          <p:nvPr/>
        </p:nvSpPr>
        <p:spPr>
          <a:xfrm>
            <a:off x="9001124" y="0"/>
            <a:ext cx="142876" cy="48463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9147170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13B05CE-43E4-E046-B60F-E82C11D43C96}" type="datetime1">
              <a:rPr lang="en-US" smtClean="0"/>
              <a:t>1/24/19</a:t>
            </a:fld>
            <a:endParaRPr lang="en-US"/>
          </a:p>
        </p:txBody>
      </p:sp>
      <p:sp>
        <p:nvSpPr>
          <p:cNvPr id="5" name="Footer Placeholder 4"/>
          <p:cNvSpPr>
            <a:spLocks noGrp="1"/>
          </p:cNvSpPr>
          <p:nvPr>
            <p:ph type="ftr" sz="quarter" idx="11"/>
          </p:nvPr>
        </p:nvSpPr>
        <p:spPr/>
        <p:txBody>
          <a:bodyPr/>
          <a:lstStyle/>
          <a:p>
            <a:r>
              <a:rPr lang="en-US"/>
              <a:t>© 2019, FLL Tutorials, Last Edit 1/24/2019</a:t>
            </a:r>
          </a:p>
        </p:txBody>
      </p:sp>
      <p:sp>
        <p:nvSpPr>
          <p:cNvPr id="6" name="Slide Number Placeholder 5"/>
          <p:cNvSpPr>
            <a:spLocks noGrp="1"/>
          </p:cNvSpPr>
          <p:nvPr>
            <p:ph type="sldNum" sz="quarter" idx="12"/>
          </p:nvPr>
        </p:nvSpPr>
        <p:spPr>
          <a:xfrm rot="16200000">
            <a:off x="8227377" y="5885497"/>
            <a:ext cx="1315721" cy="365125"/>
          </a:xfrm>
          <a:prstGeom prst="rect">
            <a:avLst/>
          </a:prstGeom>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94278915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3629DD7-C265-6B4E-9D01-31EC4D92B570}" type="datetime1">
              <a:rPr lang="en-US" smtClean="0"/>
              <a:t>1/24/19</a:t>
            </a:fld>
            <a:endParaRPr lang="en-US"/>
          </a:p>
        </p:txBody>
      </p:sp>
      <p:sp>
        <p:nvSpPr>
          <p:cNvPr id="5" name="Footer Placeholder 4"/>
          <p:cNvSpPr>
            <a:spLocks noGrp="1"/>
          </p:cNvSpPr>
          <p:nvPr>
            <p:ph type="ftr" sz="quarter" idx="11"/>
          </p:nvPr>
        </p:nvSpPr>
        <p:spPr/>
        <p:txBody>
          <a:bodyPr/>
          <a:lstStyle/>
          <a:p>
            <a:r>
              <a:rPr lang="en-US"/>
              <a:t>© 2019, FLL Tutorials, Last Edit 1/24/2019</a:t>
            </a:r>
          </a:p>
        </p:txBody>
      </p:sp>
      <p:sp>
        <p:nvSpPr>
          <p:cNvPr id="6" name="Slide Number Placeholder 5"/>
          <p:cNvSpPr>
            <a:spLocks noGrp="1"/>
          </p:cNvSpPr>
          <p:nvPr>
            <p:ph type="sldNum" sz="quarter" idx="12"/>
          </p:nvPr>
        </p:nvSpPr>
        <p:spPr>
          <a:xfrm rot="16200000">
            <a:off x="8227377" y="5885497"/>
            <a:ext cx="1315721" cy="365125"/>
          </a:xfrm>
          <a:prstGeom prst="rect">
            <a:avLst/>
          </a:prstGeom>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132293009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09973FAB-3FAA-F146-BC01-AE11F0D2A750}" type="datetime1">
              <a:rPr lang="en-US" smtClean="0"/>
              <a:t>1/24/19</a:t>
            </a:fld>
            <a:endParaRPr lang="en-US"/>
          </a:p>
        </p:txBody>
      </p:sp>
      <p:sp>
        <p:nvSpPr>
          <p:cNvPr id="5" name="Footer Placeholder 4"/>
          <p:cNvSpPr>
            <a:spLocks noGrp="1"/>
          </p:cNvSpPr>
          <p:nvPr>
            <p:ph type="ftr" sz="quarter" idx="11"/>
          </p:nvPr>
        </p:nvSpPr>
        <p:spPr/>
        <p:txBody>
          <a:bodyPr/>
          <a:lstStyle/>
          <a:p>
            <a:r>
              <a:rPr lang="en-US"/>
              <a:t>© 2019, FLL Tutorials, Last Edit 1/24/2019</a:t>
            </a:r>
          </a:p>
        </p:txBody>
      </p:sp>
      <p:sp>
        <p:nvSpPr>
          <p:cNvPr id="6" name="Slide Number Placeholder 5"/>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205931259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B220F4-F0DD-2A46-A166-132240E8B486}" type="datetime1">
              <a:rPr lang="en-US" smtClean="0"/>
              <a:t>1/24/19</a:t>
            </a:fld>
            <a:endParaRPr lang="en-US"/>
          </a:p>
        </p:txBody>
      </p:sp>
      <p:sp>
        <p:nvSpPr>
          <p:cNvPr id="5" name="Footer Placeholder 4"/>
          <p:cNvSpPr>
            <a:spLocks noGrp="1"/>
          </p:cNvSpPr>
          <p:nvPr>
            <p:ph type="ftr" sz="quarter" idx="11"/>
          </p:nvPr>
        </p:nvSpPr>
        <p:spPr/>
        <p:txBody>
          <a:bodyPr/>
          <a:lstStyle/>
          <a:p>
            <a:r>
              <a:rPr lang="en-US"/>
              <a:t>© 2019, FLL Tutorials, Last Edit 1/24/2019</a:t>
            </a:r>
          </a:p>
        </p:txBody>
      </p:sp>
      <p:sp>
        <p:nvSpPr>
          <p:cNvPr id="6" name="Slide Number Placeholder 5"/>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202034592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8"/>
            <a:ext cx="78867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623888" y="4589463"/>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FD6BE14-934D-9C49-9E53-5854D54D5251}" type="datetime1">
              <a:rPr lang="en-US" smtClean="0"/>
              <a:t>1/24/19</a:t>
            </a:fld>
            <a:endParaRPr lang="en-US"/>
          </a:p>
        </p:txBody>
      </p:sp>
      <p:sp>
        <p:nvSpPr>
          <p:cNvPr id="5" name="Footer Placeholder 4"/>
          <p:cNvSpPr>
            <a:spLocks noGrp="1"/>
          </p:cNvSpPr>
          <p:nvPr>
            <p:ph type="ftr" sz="quarter" idx="11"/>
          </p:nvPr>
        </p:nvSpPr>
        <p:spPr/>
        <p:txBody>
          <a:bodyPr/>
          <a:lstStyle/>
          <a:p>
            <a:r>
              <a:rPr lang="en-US"/>
              <a:t>© 2019, FLL Tutorials, Last Edit 1/24/2019</a:t>
            </a:r>
          </a:p>
        </p:txBody>
      </p:sp>
      <p:sp>
        <p:nvSpPr>
          <p:cNvPr id="6" name="Slide Number Placeholder 5"/>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2089934723"/>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825625"/>
            <a:ext cx="386715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825625"/>
            <a:ext cx="386715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C012AF4-5121-F44F-B33D-6F7B6A48C5DB}" type="datetime1">
              <a:rPr lang="en-US" smtClean="0"/>
              <a:t>1/24/19</a:t>
            </a:fld>
            <a:endParaRPr lang="en-US"/>
          </a:p>
        </p:txBody>
      </p:sp>
      <p:sp>
        <p:nvSpPr>
          <p:cNvPr id="6" name="Footer Placeholder 5"/>
          <p:cNvSpPr>
            <a:spLocks noGrp="1"/>
          </p:cNvSpPr>
          <p:nvPr>
            <p:ph type="ftr" sz="quarter" idx="11"/>
          </p:nvPr>
        </p:nvSpPr>
        <p:spPr/>
        <p:txBody>
          <a:bodyPr/>
          <a:lstStyle/>
          <a:p>
            <a:r>
              <a:rPr lang="en-US"/>
              <a:t>© 2019, FLL Tutorials, Last Edit 1/24/2019</a:t>
            </a:r>
          </a:p>
        </p:txBody>
      </p:sp>
      <p:sp>
        <p:nvSpPr>
          <p:cNvPr id="7" name="Slide Number Placeholder 6"/>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12903591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F68EBF65-A509-9442-AA1E-13A95BF72A8F}" type="datetime1">
              <a:rPr lang="en-US" smtClean="0"/>
              <a:t>1/24/19</a:t>
            </a:fld>
            <a:endParaRPr lang="en-US"/>
          </a:p>
        </p:txBody>
      </p:sp>
      <p:sp>
        <p:nvSpPr>
          <p:cNvPr id="4" name="Footer Placeholder 3"/>
          <p:cNvSpPr>
            <a:spLocks noGrp="1"/>
          </p:cNvSpPr>
          <p:nvPr>
            <p:ph type="ftr" sz="quarter" idx="11"/>
          </p:nvPr>
        </p:nvSpPr>
        <p:spPr/>
        <p:txBody>
          <a:bodyPr/>
          <a:lstStyle/>
          <a:p>
            <a:r>
              <a:rPr lang="en-US"/>
              <a:t>© 2019, FLL Tutorials, Last Edit 1/24/2019</a:t>
            </a:r>
          </a:p>
        </p:txBody>
      </p:sp>
      <p:sp>
        <p:nvSpPr>
          <p:cNvPr id="5" name="Slide Number Placeholder 4"/>
          <p:cNvSpPr>
            <a:spLocks noGrp="1"/>
          </p:cNvSpPr>
          <p:nvPr>
            <p:ph type="sldNum" sz="quarter" idx="12"/>
          </p:nvPr>
        </p:nvSpPr>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27885459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365125"/>
            <a:ext cx="7886700" cy="1325563"/>
          </a:xfrm>
        </p:spPr>
        <p:txBody>
          <a:bodyPr/>
          <a:lstStyle/>
          <a:p>
            <a:r>
              <a:rPr lang="en-US"/>
              <a:t>Click to edit Master title style</a:t>
            </a:r>
          </a:p>
        </p:txBody>
      </p:sp>
      <p:sp>
        <p:nvSpPr>
          <p:cNvPr id="3" name="Text Placeholder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30238" y="2505075"/>
            <a:ext cx="386873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7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ED3A8E2-4AC1-7B4B-8B53-758A197B0177}" type="datetime1">
              <a:rPr lang="en-US" smtClean="0"/>
              <a:t>1/24/19</a:t>
            </a:fld>
            <a:endParaRPr lang="en-US"/>
          </a:p>
        </p:txBody>
      </p:sp>
      <p:sp>
        <p:nvSpPr>
          <p:cNvPr id="8" name="Footer Placeholder 7"/>
          <p:cNvSpPr>
            <a:spLocks noGrp="1"/>
          </p:cNvSpPr>
          <p:nvPr>
            <p:ph type="ftr" sz="quarter" idx="11"/>
          </p:nvPr>
        </p:nvSpPr>
        <p:spPr/>
        <p:txBody>
          <a:bodyPr/>
          <a:lstStyle/>
          <a:p>
            <a:r>
              <a:rPr lang="en-US"/>
              <a:t>© 2019, FLL Tutorials, Last Edit 1/24/2019</a:t>
            </a:r>
          </a:p>
        </p:txBody>
      </p:sp>
      <p:sp>
        <p:nvSpPr>
          <p:cNvPr id="9" name="Slide Number Placeholder 8"/>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177601369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06B8367-2326-EE4E-B50C-C044E9082FEC}" type="datetime1">
              <a:rPr lang="en-US" smtClean="0"/>
              <a:t>1/24/19</a:t>
            </a:fld>
            <a:endParaRPr lang="en-US"/>
          </a:p>
        </p:txBody>
      </p:sp>
      <p:sp>
        <p:nvSpPr>
          <p:cNvPr id="4" name="Footer Placeholder 3"/>
          <p:cNvSpPr>
            <a:spLocks noGrp="1"/>
          </p:cNvSpPr>
          <p:nvPr>
            <p:ph type="ftr" sz="quarter" idx="11"/>
          </p:nvPr>
        </p:nvSpPr>
        <p:spPr/>
        <p:txBody>
          <a:bodyPr/>
          <a:lstStyle/>
          <a:p>
            <a:r>
              <a:rPr lang="en-US"/>
              <a:t>© 2019, FLL Tutorials, Last Edit 1/24/2019</a:t>
            </a:r>
          </a:p>
        </p:txBody>
      </p:sp>
      <p:sp>
        <p:nvSpPr>
          <p:cNvPr id="5" name="Slide Number Placeholder 4"/>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1586995826"/>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C54963E-E558-434D-93E1-7DB4B99FE725}" type="datetime1">
              <a:rPr lang="en-US" smtClean="0"/>
              <a:t>1/24/19</a:t>
            </a:fld>
            <a:endParaRPr lang="en-US"/>
          </a:p>
        </p:txBody>
      </p:sp>
      <p:sp>
        <p:nvSpPr>
          <p:cNvPr id="3" name="Footer Placeholder 2"/>
          <p:cNvSpPr>
            <a:spLocks noGrp="1"/>
          </p:cNvSpPr>
          <p:nvPr>
            <p:ph type="ftr" sz="quarter" idx="11"/>
          </p:nvPr>
        </p:nvSpPr>
        <p:spPr/>
        <p:txBody>
          <a:bodyPr/>
          <a:lstStyle/>
          <a:p>
            <a:r>
              <a:rPr lang="en-US"/>
              <a:t>© 2019, FLL Tutorials, Last Edit 1/24/2019</a:t>
            </a:r>
          </a:p>
        </p:txBody>
      </p:sp>
      <p:sp>
        <p:nvSpPr>
          <p:cNvPr id="4" name="Slide Number Placeholder 3"/>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89195184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E254AE7-9FB4-1B41-8C63-75254028628C}" type="datetime1">
              <a:rPr lang="en-US" smtClean="0"/>
              <a:t>1/24/19</a:t>
            </a:fld>
            <a:endParaRPr lang="en-US"/>
          </a:p>
        </p:txBody>
      </p:sp>
      <p:sp>
        <p:nvSpPr>
          <p:cNvPr id="6" name="Footer Placeholder 5"/>
          <p:cNvSpPr>
            <a:spLocks noGrp="1"/>
          </p:cNvSpPr>
          <p:nvPr>
            <p:ph type="ftr" sz="quarter" idx="11"/>
          </p:nvPr>
        </p:nvSpPr>
        <p:spPr/>
        <p:txBody>
          <a:bodyPr/>
          <a:lstStyle/>
          <a:p>
            <a:r>
              <a:rPr lang="en-US"/>
              <a:t>© 2019, FLL Tutorials, Last Edit 1/24/2019</a:t>
            </a:r>
          </a:p>
        </p:txBody>
      </p:sp>
      <p:sp>
        <p:nvSpPr>
          <p:cNvPr id="7" name="Slide Number Placeholder 6"/>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1598752434"/>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0BA04E1-3A90-9842-BA1B-207056405BAB}" type="datetime1">
              <a:rPr lang="en-US" smtClean="0"/>
              <a:t>1/24/19</a:t>
            </a:fld>
            <a:endParaRPr lang="en-US"/>
          </a:p>
        </p:txBody>
      </p:sp>
      <p:sp>
        <p:nvSpPr>
          <p:cNvPr id="6" name="Footer Placeholder 5"/>
          <p:cNvSpPr>
            <a:spLocks noGrp="1"/>
          </p:cNvSpPr>
          <p:nvPr>
            <p:ph type="ftr" sz="quarter" idx="11"/>
          </p:nvPr>
        </p:nvSpPr>
        <p:spPr/>
        <p:txBody>
          <a:bodyPr/>
          <a:lstStyle/>
          <a:p>
            <a:r>
              <a:rPr lang="en-US"/>
              <a:t>© 2019, FLL Tutorials, Last Edit 1/24/2019</a:t>
            </a:r>
          </a:p>
        </p:txBody>
      </p:sp>
      <p:sp>
        <p:nvSpPr>
          <p:cNvPr id="7" name="Slide Number Placeholder 6"/>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916766974"/>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B2207C7-25AB-024C-8671-47B067971654}" type="datetime1">
              <a:rPr lang="en-US" smtClean="0"/>
              <a:t>1/24/19</a:t>
            </a:fld>
            <a:endParaRPr lang="en-US"/>
          </a:p>
        </p:txBody>
      </p:sp>
      <p:sp>
        <p:nvSpPr>
          <p:cNvPr id="5" name="Footer Placeholder 4"/>
          <p:cNvSpPr>
            <a:spLocks noGrp="1"/>
          </p:cNvSpPr>
          <p:nvPr>
            <p:ph type="ftr" sz="quarter" idx="11"/>
          </p:nvPr>
        </p:nvSpPr>
        <p:spPr/>
        <p:txBody>
          <a:bodyPr/>
          <a:lstStyle/>
          <a:p>
            <a:r>
              <a:rPr lang="en-US"/>
              <a:t>© 2019, FLL Tutorials, Last Edit 1/24/2019</a:t>
            </a:r>
          </a:p>
        </p:txBody>
      </p:sp>
      <p:sp>
        <p:nvSpPr>
          <p:cNvPr id="6" name="Slide Number Placeholder 5"/>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2054848440"/>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365125"/>
            <a:ext cx="57626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BB917D9-0A85-9646-BB8A-AF6F9675631B}" type="datetime1">
              <a:rPr lang="en-US" smtClean="0"/>
              <a:t>1/24/19</a:t>
            </a:fld>
            <a:endParaRPr lang="en-US"/>
          </a:p>
        </p:txBody>
      </p:sp>
      <p:sp>
        <p:nvSpPr>
          <p:cNvPr id="5" name="Footer Placeholder 4"/>
          <p:cNvSpPr>
            <a:spLocks noGrp="1"/>
          </p:cNvSpPr>
          <p:nvPr>
            <p:ph type="ftr" sz="quarter" idx="11"/>
          </p:nvPr>
        </p:nvSpPr>
        <p:spPr/>
        <p:txBody>
          <a:bodyPr/>
          <a:lstStyle/>
          <a:p>
            <a:r>
              <a:rPr lang="en-US"/>
              <a:t>© 2019, FLL Tutorials, Last Edit 1/24/2019</a:t>
            </a:r>
          </a:p>
        </p:txBody>
      </p:sp>
      <p:sp>
        <p:nvSpPr>
          <p:cNvPr id="6" name="Slide Number Placeholder 5"/>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5720026"/>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8091" y="563880"/>
            <a:ext cx="8240108" cy="568217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hasCustomPrompt="1"/>
          </p:nvPr>
        </p:nvSpPr>
        <p:spPr>
          <a:xfrm>
            <a:off x="581192" y="3936453"/>
            <a:ext cx="7989752" cy="1033133"/>
          </a:xfrm>
          <a:ln>
            <a:noFill/>
          </a:ln>
          <a:effectLst/>
        </p:spPr>
        <p:txBody>
          <a:bodyPr anchor="b">
            <a:normAutofit/>
          </a:bodyPr>
          <a:lstStyle>
            <a:lvl1pPr algn="ctr">
              <a:defRPr sz="3600">
                <a:solidFill>
                  <a:schemeClr val="bg1"/>
                </a:solidFill>
              </a:defRPr>
            </a:lvl1pPr>
          </a:lstStyle>
          <a:p>
            <a:r>
              <a:rPr lang="en-US" dirty="0"/>
              <a:t>title style</a:t>
            </a:r>
          </a:p>
        </p:txBody>
      </p:sp>
      <p:sp>
        <p:nvSpPr>
          <p:cNvPr id="3" name="Subtitle 2"/>
          <p:cNvSpPr>
            <a:spLocks noGrp="1"/>
          </p:cNvSpPr>
          <p:nvPr>
            <p:ph type="subTitle" idx="1"/>
          </p:nvPr>
        </p:nvSpPr>
        <p:spPr>
          <a:xfrm>
            <a:off x="581192" y="5175772"/>
            <a:ext cx="7989752" cy="590321"/>
          </a:xfrm>
          <a:ln>
            <a:noFill/>
          </a:ln>
        </p:spPr>
        <p:txBody>
          <a:bodyPr anchor="t">
            <a:normAutofit/>
          </a:bodyPr>
          <a:lstStyle>
            <a:lvl1pPr marL="0" indent="0" algn="ctr">
              <a:buNone/>
              <a:defRPr sz="1600" cap="all">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5559327" y="6392242"/>
            <a:ext cx="2133600" cy="365125"/>
          </a:xfrm>
          <a:prstGeom prst="rect">
            <a:avLst/>
          </a:prstGeom>
        </p:spPr>
        <p:txBody>
          <a:bodyPr/>
          <a:lstStyle>
            <a:lvl1pPr>
              <a:defRPr>
                <a:solidFill>
                  <a:schemeClr val="accent1">
                    <a:lumMod val="75000"/>
                    <a:lumOff val="25000"/>
                  </a:schemeClr>
                </a:solidFill>
              </a:defRPr>
            </a:lvl1pPr>
          </a:lstStyle>
          <a:p>
            <a:fld id="{3CB514AF-A5A3-724C-900A-B07EE7DAFA4E}" type="datetime1">
              <a:rPr lang="en-US" smtClean="0"/>
              <a:t>1/24/19</a:t>
            </a:fld>
            <a:endParaRPr lang="en-US"/>
          </a:p>
        </p:txBody>
      </p:sp>
      <p:sp>
        <p:nvSpPr>
          <p:cNvPr id="5" name="Footer Placeholder 4"/>
          <p:cNvSpPr>
            <a:spLocks noGrp="1"/>
          </p:cNvSpPr>
          <p:nvPr>
            <p:ph type="ftr" sz="quarter" idx="11"/>
          </p:nvPr>
        </p:nvSpPr>
        <p:spPr>
          <a:xfrm>
            <a:off x="581192" y="6387916"/>
            <a:ext cx="4870585" cy="365125"/>
          </a:xfrm>
          <a:prstGeom prst="rect">
            <a:avLst/>
          </a:prstGeom>
        </p:spPr>
        <p:txBody>
          <a:bodyPr/>
          <a:lstStyle>
            <a:lvl1pPr>
              <a:defRPr>
                <a:solidFill>
                  <a:schemeClr val="accent1">
                    <a:lumMod val="75000"/>
                    <a:lumOff val="25000"/>
                  </a:schemeClr>
                </a:solidFill>
              </a:defRPr>
            </a:lvl1pPr>
          </a:lstStyle>
          <a:p>
            <a:r>
              <a:rPr lang="en-US"/>
              <a:t>© 2019, FLL Tutorials, Last Edit 1/24/2019</a:t>
            </a:r>
          </a:p>
        </p:txBody>
      </p:sp>
      <p:sp>
        <p:nvSpPr>
          <p:cNvPr id="6" name="Slide Number Placeholder 5"/>
          <p:cNvSpPr>
            <a:spLocks noGrp="1"/>
          </p:cNvSpPr>
          <p:nvPr>
            <p:ph type="sldNum" sz="quarter" idx="12"/>
          </p:nvPr>
        </p:nvSpPr>
        <p:spPr>
          <a:xfrm>
            <a:off x="7800476" y="6392242"/>
            <a:ext cx="770468" cy="365125"/>
          </a:xfrm>
          <a:prstGeom prst="rect">
            <a:avLst/>
          </a:prstGeom>
        </p:spPr>
        <p:txBody>
          <a:bodyPr/>
          <a:lstStyle>
            <a:lvl1pPr>
              <a:defRPr>
                <a:solidFill>
                  <a:schemeClr val="accent1">
                    <a:lumMod val="75000"/>
                    <a:lumOff val="25000"/>
                  </a:schemeClr>
                </a:solidFill>
              </a:defRPr>
            </a:lvl1pPr>
          </a:lstStyle>
          <a:p>
            <a:fld id="{4DBC7FC8-25FB-FC45-8177-2B991DA6778C}" type="slidenum">
              <a:rPr lang="en-US" smtClean="0"/>
              <a:t>‹#›</a:t>
            </a:fld>
            <a:endParaRPr lang="en-US"/>
          </a:p>
        </p:txBody>
      </p:sp>
      <p:pic>
        <p:nvPicPr>
          <p:cNvPr id="8" name="Picture 7">
            <a:extLst>
              <a:ext uri="{FF2B5EF4-FFF2-40B4-BE49-F238E27FC236}">
                <a16:creationId xmlns:a16="http://schemas.microsoft.com/office/drawing/2014/main" id="{D4B45051-E032-1249-AC8B-C5EB1B15FB44}"/>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335280" y="563880"/>
            <a:ext cx="8488680" cy="2915504"/>
          </a:xfrm>
          <a:prstGeom prst="rect">
            <a:avLst/>
          </a:prstGeom>
        </p:spPr>
      </p:pic>
    </p:spTree>
    <p:extLst>
      <p:ext uri="{BB962C8B-B14F-4D97-AF65-F5344CB8AC3E}">
        <p14:creationId xmlns:p14="http://schemas.microsoft.com/office/powerpoint/2010/main" val="3583253456"/>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8092" y="599725"/>
            <a:ext cx="8238707" cy="81810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687475"/>
            <a:ext cx="7989752" cy="596796"/>
          </a:xfrm>
        </p:spPr>
        <p:txBody>
          <a:bodyPr/>
          <a:lstStyle/>
          <a:p>
            <a:r>
              <a:rPr lang="en-US"/>
              <a:t>Click to edit Master title style</a:t>
            </a:r>
            <a:endParaRPr lang="en-US" dirty="0"/>
          </a:p>
        </p:txBody>
      </p:sp>
      <p:sp>
        <p:nvSpPr>
          <p:cNvPr id="3" name="Content Placeholder 2"/>
          <p:cNvSpPr>
            <a:spLocks noGrp="1"/>
          </p:cNvSpPr>
          <p:nvPr>
            <p:ph idx="1"/>
          </p:nvPr>
        </p:nvSpPr>
        <p:spPr>
          <a:xfrm>
            <a:off x="448091" y="1505583"/>
            <a:ext cx="8238707" cy="4353215"/>
          </a:xfrm>
        </p:spPr>
        <p:txBody>
          <a:bodyPr anchor="t"/>
          <a:lstStyle>
            <a:lvl1pPr>
              <a:defRPr sz="3600"/>
            </a:lvl1pPr>
            <a:lvl2pPr>
              <a:defRPr sz="3200"/>
            </a:lvl2pPr>
            <a:lvl3pPr>
              <a:defRPr sz="2800"/>
            </a:lvl3pPr>
            <a:lvl4pPr>
              <a:defRPr sz="2400"/>
            </a:lvl4pPr>
            <a:lvl5pPr>
              <a:defRPr sz="2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3">
            <a:extLst>
              <a:ext uri="{FF2B5EF4-FFF2-40B4-BE49-F238E27FC236}">
                <a16:creationId xmlns:a16="http://schemas.microsoft.com/office/drawing/2014/main" id="{5E510904-FE82-B349-843E-834D82D5778E}"/>
              </a:ext>
            </a:extLst>
          </p:cNvPr>
          <p:cNvSpPr>
            <a:spLocks noGrp="1"/>
          </p:cNvSpPr>
          <p:nvPr>
            <p:ph type="dt" sz="half" idx="10"/>
          </p:nvPr>
        </p:nvSpPr>
        <p:spPr>
          <a:xfrm>
            <a:off x="5559327" y="6392242"/>
            <a:ext cx="2133600" cy="365125"/>
          </a:xfrm>
        </p:spPr>
        <p:txBody>
          <a:bodyPr/>
          <a:lstStyle>
            <a:lvl1pPr>
              <a:defRPr>
                <a:solidFill>
                  <a:schemeClr val="accent1">
                    <a:lumMod val="75000"/>
                    <a:lumOff val="25000"/>
                  </a:schemeClr>
                </a:solidFill>
              </a:defRPr>
            </a:lvl1pPr>
          </a:lstStyle>
          <a:p>
            <a:fld id="{923DFC9A-40A5-794F-8478-1A81B7B4C3E1}" type="datetime1">
              <a:rPr lang="en-US" smtClean="0"/>
              <a:t>1/24/19</a:t>
            </a:fld>
            <a:endParaRPr lang="en-US"/>
          </a:p>
        </p:txBody>
      </p:sp>
      <p:sp>
        <p:nvSpPr>
          <p:cNvPr id="9" name="Footer Placeholder 4">
            <a:extLst>
              <a:ext uri="{FF2B5EF4-FFF2-40B4-BE49-F238E27FC236}">
                <a16:creationId xmlns:a16="http://schemas.microsoft.com/office/drawing/2014/main" id="{E48965D5-4E22-4D4C-B0D3-4AEC700831CA}"/>
              </a:ext>
            </a:extLst>
          </p:cNvPr>
          <p:cNvSpPr>
            <a:spLocks noGrp="1"/>
          </p:cNvSpPr>
          <p:nvPr>
            <p:ph type="ftr" sz="quarter" idx="11"/>
          </p:nvPr>
        </p:nvSpPr>
        <p:spPr>
          <a:xfrm>
            <a:off x="581192" y="6387916"/>
            <a:ext cx="4870585" cy="365125"/>
          </a:xfrm>
        </p:spPr>
        <p:txBody>
          <a:bodyPr/>
          <a:lstStyle>
            <a:lvl1pPr>
              <a:defRPr>
                <a:solidFill>
                  <a:schemeClr val="accent1">
                    <a:lumMod val="75000"/>
                    <a:lumOff val="25000"/>
                  </a:schemeClr>
                </a:solidFill>
              </a:defRPr>
            </a:lvl1pPr>
          </a:lstStyle>
          <a:p>
            <a:r>
              <a:rPr lang="en-US"/>
              <a:t>© 2019, FLL Tutorials, Last Edit 1/24/2019</a:t>
            </a:r>
          </a:p>
        </p:txBody>
      </p:sp>
      <p:sp>
        <p:nvSpPr>
          <p:cNvPr id="10" name="Slide Number Placeholder 5">
            <a:extLst>
              <a:ext uri="{FF2B5EF4-FFF2-40B4-BE49-F238E27FC236}">
                <a16:creationId xmlns:a16="http://schemas.microsoft.com/office/drawing/2014/main" id="{65AB5AFF-5E76-4041-B3D5-669547C07AE0}"/>
              </a:ext>
            </a:extLst>
          </p:cNvPr>
          <p:cNvSpPr>
            <a:spLocks noGrp="1"/>
          </p:cNvSpPr>
          <p:nvPr>
            <p:ph type="sldNum" sz="quarter" idx="12"/>
          </p:nvPr>
        </p:nvSpPr>
        <p:spPr>
          <a:xfrm>
            <a:off x="7800476" y="6392242"/>
            <a:ext cx="770468" cy="365125"/>
          </a:xfrm>
        </p:spPr>
        <p:txBody>
          <a:bodyPr/>
          <a:lstStyle>
            <a:lvl1pPr>
              <a:defRPr>
                <a:solidFill>
                  <a:schemeClr val="accent1">
                    <a:lumMod val="75000"/>
                    <a:lumOff val="25000"/>
                  </a:schemeClr>
                </a:solidFill>
              </a:defRPr>
            </a:lvl1pPr>
          </a:lstStyle>
          <a:p>
            <a:fld id="{4DBC7FC8-25FB-FC45-8177-2B991DA6778C}" type="slidenum">
              <a:rPr lang="en-US" smtClean="0"/>
              <a:t>‹#›</a:t>
            </a:fld>
            <a:endParaRPr lang="en-US" dirty="0"/>
          </a:p>
        </p:txBody>
      </p:sp>
    </p:spTree>
    <p:extLst>
      <p:ext uri="{BB962C8B-B14F-4D97-AF65-F5344CB8AC3E}">
        <p14:creationId xmlns:p14="http://schemas.microsoft.com/office/powerpoint/2010/main" val="556236255"/>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52646" y="5141973"/>
            <a:ext cx="8238707"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36573"/>
            <a:ext cx="7989751" cy="1504844"/>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3" y="4541417"/>
            <a:ext cx="7989751"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9" name="Date Placeholder 3">
            <a:extLst>
              <a:ext uri="{FF2B5EF4-FFF2-40B4-BE49-F238E27FC236}">
                <a16:creationId xmlns:a16="http://schemas.microsoft.com/office/drawing/2014/main" id="{52362C45-CC3C-1C41-89EF-9E39AB823873}"/>
              </a:ext>
            </a:extLst>
          </p:cNvPr>
          <p:cNvSpPr txBox="1">
            <a:spLocks/>
          </p:cNvSpPr>
          <p:nvPr/>
        </p:nvSpPr>
        <p:spPr>
          <a:xfrm>
            <a:off x="5559327" y="6392242"/>
            <a:ext cx="2133600" cy="365125"/>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chemeClr val="accent1">
                    <a:lumMod val="75000"/>
                    <a:lumOff val="2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t>Last Edit: </a:t>
            </a:r>
            <a:fld id="{B61BEF0D-F0BB-DE4B-95CE-6DB70DBA9567}" type="datetimeFigureOut">
              <a:rPr lang="en-US" smtClean="0"/>
              <a:pPr/>
              <a:t>1/24/19</a:t>
            </a:fld>
            <a:endParaRPr lang="en-US" dirty="0"/>
          </a:p>
        </p:txBody>
      </p:sp>
      <p:sp>
        <p:nvSpPr>
          <p:cNvPr id="10" name="Footer Placeholder 4">
            <a:extLst>
              <a:ext uri="{FF2B5EF4-FFF2-40B4-BE49-F238E27FC236}">
                <a16:creationId xmlns:a16="http://schemas.microsoft.com/office/drawing/2014/main" id="{99E8FBED-B055-2A4A-8E32-9CB6B48C25B3}"/>
              </a:ext>
            </a:extLst>
          </p:cNvPr>
          <p:cNvSpPr txBox="1">
            <a:spLocks/>
          </p:cNvSpPr>
          <p:nvPr/>
        </p:nvSpPr>
        <p:spPr>
          <a:xfrm>
            <a:off x="581192" y="6387916"/>
            <a:ext cx="4870585" cy="365125"/>
          </a:xfrm>
          <a:prstGeom prst="rect">
            <a:avLst/>
          </a:prstGeom>
        </p:spPr>
        <p:txBody>
          <a:bodyPr vert="horz" lIns="91440" tIns="45720" rIns="91440" bIns="45720" rtlCol="0" anchor="ctr"/>
          <a:lstStyle>
            <a:defPPr>
              <a:defRPr lang="en-US"/>
            </a:defPPr>
            <a:lvl1pPr marL="0" algn="l" defTabSz="457200" rtl="0" eaLnBrk="1" latinLnBrk="0" hangingPunct="1">
              <a:defRPr sz="900" kern="1200" cap="all">
                <a:solidFill>
                  <a:schemeClr val="accent1">
                    <a:lumMod val="75000"/>
                    <a:lumOff val="2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t>Copyright 2018, FLL TUTORIALS</a:t>
            </a:r>
            <a:endParaRPr lang="en-US" dirty="0"/>
          </a:p>
        </p:txBody>
      </p:sp>
      <p:sp>
        <p:nvSpPr>
          <p:cNvPr id="11" name="Slide Number Placeholder 5">
            <a:extLst>
              <a:ext uri="{FF2B5EF4-FFF2-40B4-BE49-F238E27FC236}">
                <a16:creationId xmlns:a16="http://schemas.microsoft.com/office/drawing/2014/main" id="{AA884034-3EBB-704E-AFCD-9611BBBEBA37}"/>
              </a:ext>
            </a:extLst>
          </p:cNvPr>
          <p:cNvSpPr txBox="1">
            <a:spLocks/>
          </p:cNvSpPr>
          <p:nvPr/>
        </p:nvSpPr>
        <p:spPr>
          <a:xfrm>
            <a:off x="7800476" y="6392242"/>
            <a:ext cx="770468" cy="365125"/>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chemeClr val="accent1">
                    <a:lumMod val="75000"/>
                    <a:lumOff val="2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9142200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DC1EB91-84F0-0C45-BA70-B8D0CD840998}" type="datetime1">
              <a:rPr lang="en-US" smtClean="0"/>
              <a:t>1/24/19</a:t>
            </a:fld>
            <a:endParaRPr lang="en-US"/>
          </a:p>
        </p:txBody>
      </p:sp>
      <p:sp>
        <p:nvSpPr>
          <p:cNvPr id="3" name="Footer Placeholder 2"/>
          <p:cNvSpPr>
            <a:spLocks noGrp="1"/>
          </p:cNvSpPr>
          <p:nvPr>
            <p:ph type="ftr" sz="quarter" idx="11"/>
          </p:nvPr>
        </p:nvSpPr>
        <p:spPr/>
        <p:txBody>
          <a:bodyPr/>
          <a:lstStyle/>
          <a:p>
            <a:r>
              <a:rPr lang="en-US"/>
              <a:t>© 2019, FLL Tutorials, Last Edit 1/24/2019</a:t>
            </a:r>
          </a:p>
        </p:txBody>
      </p:sp>
      <p:sp>
        <p:nvSpPr>
          <p:cNvPr id="4" name="Slide Number Placeholder 3"/>
          <p:cNvSpPr>
            <a:spLocks noGrp="1"/>
          </p:cNvSpPr>
          <p:nvPr>
            <p:ph type="sldNum" sz="quarter" idx="12"/>
          </p:nvPr>
        </p:nvSpPr>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74027603"/>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8092" y="599725"/>
            <a:ext cx="8238707"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81192" y="2228002"/>
            <a:ext cx="3899527" cy="363304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282" y="2228003"/>
            <a:ext cx="3907662" cy="363304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5559327" y="5956136"/>
            <a:ext cx="2133600" cy="365125"/>
          </a:xfrm>
          <a:prstGeom prst="rect">
            <a:avLst/>
          </a:prstGeom>
        </p:spPr>
        <p:txBody>
          <a:bodyPr/>
          <a:lstStyle/>
          <a:p>
            <a:fld id="{3AFCF276-7377-3149-8C94-AA56AE156A9F}" type="datetime1">
              <a:rPr lang="en-US" smtClean="0"/>
              <a:t>1/24/19</a:t>
            </a:fld>
            <a:endParaRPr lang="en-US"/>
          </a:p>
        </p:txBody>
      </p:sp>
      <p:sp>
        <p:nvSpPr>
          <p:cNvPr id="6" name="Footer Placeholder 5"/>
          <p:cNvSpPr>
            <a:spLocks noGrp="1"/>
          </p:cNvSpPr>
          <p:nvPr>
            <p:ph type="ftr" sz="quarter" idx="11"/>
          </p:nvPr>
        </p:nvSpPr>
        <p:spPr>
          <a:xfrm>
            <a:off x="581192" y="5951810"/>
            <a:ext cx="4870585" cy="365125"/>
          </a:xfrm>
          <a:prstGeom prst="rect">
            <a:avLst/>
          </a:prstGeom>
        </p:spPr>
        <p:txBody>
          <a:bodyPr/>
          <a:lstStyle/>
          <a:p>
            <a:r>
              <a:rPr lang="en-US"/>
              <a:t>© 2019, FLL Tutorials, Last Edit 1/24/2019</a:t>
            </a:r>
          </a:p>
        </p:txBody>
      </p:sp>
      <p:sp>
        <p:nvSpPr>
          <p:cNvPr id="7" name="Slide Number Placeholder 6"/>
          <p:cNvSpPr>
            <a:spLocks noGrp="1"/>
          </p:cNvSpPr>
          <p:nvPr>
            <p:ph type="sldNum" sz="quarter" idx="12"/>
          </p:nvPr>
        </p:nvSpPr>
        <p:spPr>
          <a:xfrm>
            <a:off x="7800476" y="5956136"/>
            <a:ext cx="770468" cy="365125"/>
          </a:xfrm>
          <a:prstGeom prst="rect">
            <a:avLst/>
          </a:prstGeom>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213363854"/>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Rectangle 9"/>
          <p:cNvSpPr>
            <a:spLocks noChangeAspect="1"/>
          </p:cNvSpPr>
          <p:nvPr/>
        </p:nvSpPr>
        <p:spPr>
          <a:xfrm>
            <a:off x="448092" y="599725"/>
            <a:ext cx="8238707"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887219" y="2228003"/>
            <a:ext cx="3593500" cy="576262"/>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581192" y="2926051"/>
            <a:ext cx="3899527" cy="2934999"/>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969308" y="2228003"/>
            <a:ext cx="3601635" cy="576262"/>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63282" y="2926051"/>
            <a:ext cx="3907662" cy="2934999"/>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5559327" y="5956136"/>
            <a:ext cx="2133600" cy="365125"/>
          </a:xfrm>
          <a:prstGeom prst="rect">
            <a:avLst/>
          </a:prstGeom>
        </p:spPr>
        <p:txBody>
          <a:bodyPr/>
          <a:lstStyle/>
          <a:p>
            <a:fld id="{E7EE31CE-0E50-364F-A8EA-69D307F9F833}" type="datetime1">
              <a:rPr lang="en-US" smtClean="0"/>
              <a:t>1/24/19</a:t>
            </a:fld>
            <a:endParaRPr lang="en-US"/>
          </a:p>
        </p:txBody>
      </p:sp>
      <p:sp>
        <p:nvSpPr>
          <p:cNvPr id="8" name="Footer Placeholder 7"/>
          <p:cNvSpPr>
            <a:spLocks noGrp="1"/>
          </p:cNvSpPr>
          <p:nvPr>
            <p:ph type="ftr" sz="quarter" idx="11"/>
          </p:nvPr>
        </p:nvSpPr>
        <p:spPr>
          <a:xfrm>
            <a:off x="581192" y="5951810"/>
            <a:ext cx="4870585" cy="365125"/>
          </a:xfrm>
          <a:prstGeom prst="rect">
            <a:avLst/>
          </a:prstGeom>
        </p:spPr>
        <p:txBody>
          <a:bodyPr/>
          <a:lstStyle/>
          <a:p>
            <a:r>
              <a:rPr lang="en-US"/>
              <a:t>© 2019, FLL Tutorials, Last Edit 1/24/2019</a:t>
            </a:r>
          </a:p>
        </p:txBody>
      </p:sp>
      <p:sp>
        <p:nvSpPr>
          <p:cNvPr id="9" name="Slide Number Placeholder 8"/>
          <p:cNvSpPr>
            <a:spLocks noGrp="1"/>
          </p:cNvSpPr>
          <p:nvPr>
            <p:ph type="sldNum" sz="quarter" idx="12"/>
          </p:nvPr>
        </p:nvSpPr>
        <p:spPr>
          <a:xfrm>
            <a:off x="7800476" y="5956136"/>
            <a:ext cx="770468" cy="365125"/>
          </a:xfrm>
          <a:prstGeom prst="rect">
            <a:avLst/>
          </a:prstGeom>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4161313093"/>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Rectangle 5"/>
          <p:cNvSpPr>
            <a:spLocks noChangeAspect="1"/>
          </p:cNvSpPr>
          <p:nvPr/>
        </p:nvSpPr>
        <p:spPr>
          <a:xfrm>
            <a:off x="448092" y="599725"/>
            <a:ext cx="8238707"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a:xfrm>
            <a:off x="5559327" y="5956136"/>
            <a:ext cx="2133600" cy="365125"/>
          </a:xfrm>
          <a:prstGeom prst="rect">
            <a:avLst/>
          </a:prstGeom>
        </p:spPr>
        <p:txBody>
          <a:bodyPr/>
          <a:lstStyle/>
          <a:p>
            <a:fld id="{0535B69A-3E00-6E4F-804D-89B028F0C9B2}" type="datetime1">
              <a:rPr lang="en-US" smtClean="0"/>
              <a:t>1/24/19</a:t>
            </a:fld>
            <a:endParaRPr lang="en-US"/>
          </a:p>
        </p:txBody>
      </p:sp>
      <p:sp>
        <p:nvSpPr>
          <p:cNvPr id="4" name="Footer Placeholder 3"/>
          <p:cNvSpPr>
            <a:spLocks noGrp="1"/>
          </p:cNvSpPr>
          <p:nvPr>
            <p:ph type="ftr" sz="quarter" idx="11"/>
          </p:nvPr>
        </p:nvSpPr>
        <p:spPr>
          <a:xfrm>
            <a:off x="581192" y="5951810"/>
            <a:ext cx="4870585" cy="365125"/>
          </a:xfrm>
          <a:prstGeom prst="rect">
            <a:avLst/>
          </a:prstGeom>
        </p:spPr>
        <p:txBody>
          <a:bodyPr/>
          <a:lstStyle/>
          <a:p>
            <a:r>
              <a:rPr lang="en-US"/>
              <a:t>© 2019, FLL Tutorials, Last Edit 1/24/2019</a:t>
            </a:r>
          </a:p>
        </p:txBody>
      </p:sp>
      <p:sp>
        <p:nvSpPr>
          <p:cNvPr id="5" name="Slide Number Placeholder 4"/>
          <p:cNvSpPr>
            <a:spLocks noGrp="1"/>
          </p:cNvSpPr>
          <p:nvPr>
            <p:ph type="sldNum" sz="quarter" idx="12"/>
          </p:nvPr>
        </p:nvSpPr>
        <p:spPr>
          <a:xfrm>
            <a:off x="7800476" y="5956136"/>
            <a:ext cx="770468" cy="365125"/>
          </a:xfrm>
          <a:prstGeom prst="rect">
            <a:avLst/>
          </a:prstGeom>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1757046192"/>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5559327" y="5956136"/>
            <a:ext cx="2133600" cy="365125"/>
          </a:xfrm>
          <a:prstGeom prst="rect">
            <a:avLst/>
          </a:prstGeom>
        </p:spPr>
        <p:txBody>
          <a:bodyPr/>
          <a:lstStyle/>
          <a:p>
            <a:fld id="{019876A9-28A1-9543-929B-0005E44FB5E9}" type="datetime1">
              <a:rPr lang="en-US" smtClean="0"/>
              <a:t>1/24/19</a:t>
            </a:fld>
            <a:endParaRPr lang="en-US"/>
          </a:p>
        </p:txBody>
      </p:sp>
      <p:sp>
        <p:nvSpPr>
          <p:cNvPr id="3" name="Footer Placeholder 2"/>
          <p:cNvSpPr>
            <a:spLocks noGrp="1"/>
          </p:cNvSpPr>
          <p:nvPr>
            <p:ph type="ftr" sz="quarter" idx="11"/>
          </p:nvPr>
        </p:nvSpPr>
        <p:spPr>
          <a:xfrm>
            <a:off x="581192" y="5951810"/>
            <a:ext cx="4870585" cy="365125"/>
          </a:xfrm>
          <a:prstGeom prst="rect">
            <a:avLst/>
          </a:prstGeom>
        </p:spPr>
        <p:txBody>
          <a:bodyPr/>
          <a:lstStyle/>
          <a:p>
            <a:r>
              <a:rPr lang="en-US"/>
              <a:t>© 2019, FLL Tutorials, Last Edit 1/24/2019</a:t>
            </a:r>
          </a:p>
        </p:txBody>
      </p:sp>
      <p:sp>
        <p:nvSpPr>
          <p:cNvPr id="4" name="Slide Number Placeholder 3"/>
          <p:cNvSpPr>
            <a:spLocks noGrp="1"/>
          </p:cNvSpPr>
          <p:nvPr>
            <p:ph type="sldNum" sz="quarter" idx="12"/>
          </p:nvPr>
        </p:nvSpPr>
        <p:spPr>
          <a:xfrm>
            <a:off x="7800476" y="5956136"/>
            <a:ext cx="770468" cy="365125"/>
          </a:xfrm>
          <a:prstGeom prst="rect">
            <a:avLst/>
          </a:prstGeom>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2193021443"/>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52646" y="5141973"/>
            <a:ext cx="8238707"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352" y="5262296"/>
            <a:ext cx="353662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6399" y="601200"/>
            <a:ext cx="824040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305617" y="5262295"/>
            <a:ext cx="426532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a:xfrm>
            <a:off x="5559327" y="5956136"/>
            <a:ext cx="2133600" cy="365125"/>
          </a:xfrm>
          <a:prstGeom prst="rect">
            <a:avLst/>
          </a:prstGeom>
        </p:spPr>
        <p:txBody>
          <a:bodyPr/>
          <a:lstStyle>
            <a:lvl1pPr>
              <a:defRPr>
                <a:solidFill>
                  <a:schemeClr val="accent1">
                    <a:lumMod val="75000"/>
                    <a:lumOff val="25000"/>
                  </a:schemeClr>
                </a:solidFill>
              </a:defRPr>
            </a:lvl1pPr>
          </a:lstStyle>
          <a:p>
            <a:fld id="{0575A52D-0FB1-DA46-85B2-EBB778041674}" type="datetime1">
              <a:rPr lang="en-US" smtClean="0"/>
              <a:t>1/24/19</a:t>
            </a:fld>
            <a:endParaRPr lang="en-US"/>
          </a:p>
        </p:txBody>
      </p:sp>
      <p:sp>
        <p:nvSpPr>
          <p:cNvPr id="6" name="Footer Placeholder 5"/>
          <p:cNvSpPr>
            <a:spLocks noGrp="1"/>
          </p:cNvSpPr>
          <p:nvPr>
            <p:ph type="ftr" sz="quarter" idx="11"/>
          </p:nvPr>
        </p:nvSpPr>
        <p:spPr>
          <a:xfrm>
            <a:off x="581192" y="5951810"/>
            <a:ext cx="4870585" cy="365125"/>
          </a:xfrm>
          <a:prstGeom prst="rect">
            <a:avLst/>
          </a:prstGeom>
        </p:spPr>
        <p:txBody>
          <a:bodyPr/>
          <a:lstStyle>
            <a:lvl1pPr>
              <a:defRPr>
                <a:solidFill>
                  <a:schemeClr val="accent1">
                    <a:lumMod val="75000"/>
                    <a:lumOff val="25000"/>
                  </a:schemeClr>
                </a:solidFill>
              </a:defRPr>
            </a:lvl1pPr>
          </a:lstStyle>
          <a:p>
            <a:r>
              <a:rPr lang="en-US"/>
              <a:t>© 2019, FLL Tutorials, Last Edit 1/24/2019</a:t>
            </a:r>
          </a:p>
        </p:txBody>
      </p:sp>
      <p:sp>
        <p:nvSpPr>
          <p:cNvPr id="7" name="Slide Number Placeholder 6"/>
          <p:cNvSpPr>
            <a:spLocks noGrp="1"/>
          </p:cNvSpPr>
          <p:nvPr>
            <p:ph type="sldNum" sz="quarter" idx="12"/>
          </p:nvPr>
        </p:nvSpPr>
        <p:spPr>
          <a:xfrm>
            <a:off x="7800476" y="5956136"/>
            <a:ext cx="770468" cy="365125"/>
          </a:xfrm>
          <a:prstGeom prst="rect">
            <a:avLst/>
          </a:prstGeom>
        </p:spPr>
        <p:txBody>
          <a:bodyPr/>
          <a:lstStyle>
            <a:lvl1pPr>
              <a:defRPr>
                <a:solidFill>
                  <a:schemeClr val="accent1">
                    <a:lumMod val="75000"/>
                    <a:lumOff val="25000"/>
                  </a:schemeClr>
                </a:solidFill>
              </a:defRPr>
            </a:lvl1pPr>
          </a:lstStyle>
          <a:p>
            <a:fld id="{4DBC7FC8-25FB-FC45-8177-2B991DA6778C}" type="slidenum">
              <a:rPr lang="en-US" smtClean="0"/>
              <a:t>‹#›</a:t>
            </a:fld>
            <a:endParaRPr lang="en-US"/>
          </a:p>
        </p:txBody>
      </p:sp>
    </p:spTree>
    <p:extLst>
      <p:ext uri="{BB962C8B-B14F-4D97-AF65-F5344CB8AC3E}">
        <p14:creationId xmlns:p14="http://schemas.microsoft.com/office/powerpoint/2010/main" val="2720147822"/>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2" y="4693389"/>
            <a:ext cx="7989752"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8093" y="599725"/>
            <a:ext cx="8238706"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6"/>
            <a:ext cx="7989752"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a:xfrm>
            <a:off x="5559327" y="5956136"/>
            <a:ext cx="2133600" cy="365125"/>
          </a:xfrm>
          <a:prstGeom prst="rect">
            <a:avLst/>
          </a:prstGeom>
        </p:spPr>
        <p:txBody>
          <a:bodyPr/>
          <a:lstStyle/>
          <a:p>
            <a:fld id="{C1099CFE-FC89-584E-A0C4-DBE3775F2DF2}" type="datetime1">
              <a:rPr lang="en-US" smtClean="0"/>
              <a:t>1/24/19</a:t>
            </a:fld>
            <a:endParaRPr lang="en-US"/>
          </a:p>
        </p:txBody>
      </p:sp>
      <p:sp>
        <p:nvSpPr>
          <p:cNvPr id="6" name="Footer Placeholder 5"/>
          <p:cNvSpPr>
            <a:spLocks noGrp="1"/>
          </p:cNvSpPr>
          <p:nvPr>
            <p:ph type="ftr" sz="quarter" idx="11"/>
          </p:nvPr>
        </p:nvSpPr>
        <p:spPr>
          <a:xfrm>
            <a:off x="581192" y="5951810"/>
            <a:ext cx="4870585" cy="365125"/>
          </a:xfrm>
          <a:prstGeom prst="rect">
            <a:avLst/>
          </a:prstGeom>
        </p:spPr>
        <p:txBody>
          <a:bodyPr/>
          <a:lstStyle/>
          <a:p>
            <a:r>
              <a:rPr lang="en-US"/>
              <a:t>© 2019, FLL Tutorials, Last Edit 1/24/2019</a:t>
            </a:r>
          </a:p>
        </p:txBody>
      </p:sp>
      <p:sp>
        <p:nvSpPr>
          <p:cNvPr id="7" name="Slide Number Placeholder 6"/>
          <p:cNvSpPr>
            <a:spLocks noGrp="1"/>
          </p:cNvSpPr>
          <p:nvPr>
            <p:ph type="sldNum" sz="quarter" idx="12"/>
          </p:nvPr>
        </p:nvSpPr>
        <p:spPr>
          <a:xfrm>
            <a:off x="7800476" y="5956136"/>
            <a:ext cx="770468" cy="365125"/>
          </a:xfrm>
          <a:prstGeom prst="rect">
            <a:avLst/>
          </a:prstGeom>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287078382"/>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Rectangle 6"/>
          <p:cNvSpPr>
            <a:spLocks noChangeAspect="1"/>
          </p:cNvSpPr>
          <p:nvPr/>
        </p:nvSpPr>
        <p:spPr>
          <a:xfrm>
            <a:off x="448092" y="599725"/>
            <a:ext cx="8238707"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5559327" y="5956136"/>
            <a:ext cx="2133600" cy="365125"/>
          </a:xfrm>
          <a:prstGeom prst="rect">
            <a:avLst/>
          </a:prstGeom>
        </p:spPr>
        <p:txBody>
          <a:bodyPr/>
          <a:lstStyle/>
          <a:p>
            <a:fld id="{0F3C557C-AC1F-0F43-B3C7-72BA46C67FCF}" type="datetime1">
              <a:rPr lang="en-US" smtClean="0"/>
              <a:t>1/24/19</a:t>
            </a:fld>
            <a:endParaRPr lang="en-US"/>
          </a:p>
        </p:txBody>
      </p:sp>
      <p:sp>
        <p:nvSpPr>
          <p:cNvPr id="5" name="Footer Placeholder 4"/>
          <p:cNvSpPr>
            <a:spLocks noGrp="1"/>
          </p:cNvSpPr>
          <p:nvPr>
            <p:ph type="ftr" sz="quarter" idx="11"/>
          </p:nvPr>
        </p:nvSpPr>
        <p:spPr>
          <a:xfrm>
            <a:off x="581192" y="5951810"/>
            <a:ext cx="4870585" cy="365125"/>
          </a:xfrm>
          <a:prstGeom prst="rect">
            <a:avLst/>
          </a:prstGeom>
        </p:spPr>
        <p:txBody>
          <a:bodyPr/>
          <a:lstStyle/>
          <a:p>
            <a:r>
              <a:rPr lang="en-US"/>
              <a:t>© 2019, FLL Tutorials, Last Edit 1/24/2019</a:t>
            </a:r>
          </a:p>
        </p:txBody>
      </p:sp>
      <p:sp>
        <p:nvSpPr>
          <p:cNvPr id="6" name="Slide Number Placeholder 5"/>
          <p:cNvSpPr>
            <a:spLocks noGrp="1"/>
          </p:cNvSpPr>
          <p:nvPr>
            <p:ph type="sldNum" sz="quarter" idx="12"/>
          </p:nvPr>
        </p:nvSpPr>
        <p:spPr>
          <a:xfrm>
            <a:off x="7800476" y="5956136"/>
            <a:ext cx="770468" cy="365125"/>
          </a:xfrm>
          <a:prstGeom prst="rect">
            <a:avLst/>
          </a:prstGeom>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1820118528"/>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6629400" y="599725"/>
            <a:ext cx="2057399"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6629400" y="675725"/>
            <a:ext cx="1503123"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81192" y="675725"/>
            <a:ext cx="5922209" cy="5183073"/>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745255" y="5956136"/>
            <a:ext cx="947672" cy="365125"/>
          </a:xfrm>
          <a:prstGeom prst="rect">
            <a:avLst/>
          </a:prstGeom>
        </p:spPr>
        <p:txBody>
          <a:bodyPr/>
          <a:lstStyle>
            <a:lvl1pPr>
              <a:defRPr>
                <a:solidFill>
                  <a:schemeClr val="accent1">
                    <a:lumMod val="75000"/>
                    <a:lumOff val="25000"/>
                  </a:schemeClr>
                </a:solidFill>
              </a:defRPr>
            </a:lvl1pPr>
          </a:lstStyle>
          <a:p>
            <a:fld id="{815149D1-7D6F-DA4B-AECE-77EA316B6B7F}" type="datetime1">
              <a:rPr lang="en-US" smtClean="0"/>
              <a:t>1/24/19</a:t>
            </a:fld>
            <a:endParaRPr lang="en-US"/>
          </a:p>
        </p:txBody>
      </p:sp>
      <p:sp>
        <p:nvSpPr>
          <p:cNvPr id="5" name="Footer Placeholder 4"/>
          <p:cNvSpPr>
            <a:spLocks noGrp="1"/>
          </p:cNvSpPr>
          <p:nvPr>
            <p:ph type="ftr" sz="quarter" idx="11"/>
          </p:nvPr>
        </p:nvSpPr>
        <p:spPr>
          <a:xfrm>
            <a:off x="581192" y="5951810"/>
            <a:ext cx="5922209" cy="365125"/>
          </a:xfrm>
          <a:prstGeom prst="rect">
            <a:avLst/>
          </a:prstGeom>
        </p:spPr>
        <p:txBody>
          <a:bodyPr/>
          <a:lstStyle/>
          <a:p>
            <a:r>
              <a:rPr lang="en-US"/>
              <a:t>© 2019, FLL Tutorials, Last Edit 1/24/2019</a:t>
            </a:r>
          </a:p>
        </p:txBody>
      </p:sp>
      <p:sp>
        <p:nvSpPr>
          <p:cNvPr id="6" name="Slide Number Placeholder 5"/>
          <p:cNvSpPr>
            <a:spLocks noGrp="1"/>
          </p:cNvSpPr>
          <p:nvPr>
            <p:ph type="sldNum" sz="quarter" idx="12"/>
          </p:nvPr>
        </p:nvSpPr>
        <p:spPr>
          <a:xfrm>
            <a:off x="7800476" y="5956136"/>
            <a:ext cx="770468" cy="365125"/>
          </a:xfrm>
          <a:prstGeom prst="rect">
            <a:avLst/>
          </a:prstGeom>
        </p:spPr>
        <p:txBody>
          <a:bodyPr/>
          <a:lstStyle>
            <a:lvl1pPr>
              <a:defRPr>
                <a:solidFill>
                  <a:schemeClr val="accent1">
                    <a:lumMod val="75000"/>
                    <a:lumOff val="25000"/>
                  </a:schemeClr>
                </a:solidFill>
              </a:defRPr>
            </a:lvl1pPr>
          </a:lstStyle>
          <a:p>
            <a:fld id="{4DBC7FC8-25FB-FC45-8177-2B991DA6778C}" type="slidenum">
              <a:rPr lang="en-US" smtClean="0"/>
              <a:t>‹#›</a:t>
            </a:fld>
            <a:endParaRPr lang="en-US"/>
          </a:p>
        </p:txBody>
      </p:sp>
    </p:spTree>
    <p:extLst>
      <p:ext uri="{BB962C8B-B14F-4D97-AF65-F5344CB8AC3E}">
        <p14:creationId xmlns:p14="http://schemas.microsoft.com/office/powerpoint/2010/main" val="19362229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575050" y="1600200"/>
            <a:ext cx="5111750" cy="448056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1600200"/>
            <a:ext cx="3008313" cy="448056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441B988-A281-8D4E-8852-9DBEBD3D3DAA}" type="datetime1">
              <a:rPr lang="en-US" smtClean="0"/>
              <a:t>1/24/19</a:t>
            </a:fld>
            <a:endParaRPr lang="en-US"/>
          </a:p>
        </p:txBody>
      </p:sp>
      <p:sp>
        <p:nvSpPr>
          <p:cNvPr id="6" name="Footer Placeholder 5"/>
          <p:cNvSpPr>
            <a:spLocks noGrp="1"/>
          </p:cNvSpPr>
          <p:nvPr>
            <p:ph type="ftr" sz="quarter" idx="11"/>
          </p:nvPr>
        </p:nvSpPr>
        <p:spPr/>
        <p:txBody>
          <a:bodyPr/>
          <a:lstStyle/>
          <a:p>
            <a:r>
              <a:rPr lang="en-US"/>
              <a:t>© 2019, FLL Tutorials, Last Edit 1/24/2019</a:t>
            </a:r>
          </a:p>
        </p:txBody>
      </p:sp>
      <p:sp>
        <p:nvSpPr>
          <p:cNvPr id="7" name="Slide Number Placeholder 6"/>
          <p:cNvSpPr>
            <a:spLocks noGrp="1"/>
          </p:cNvSpPr>
          <p:nvPr>
            <p:ph type="sldNum" sz="quarter" idx="12"/>
          </p:nvPr>
        </p:nvSpPr>
        <p:spPr/>
        <p:txBody>
          <a:bodyPr/>
          <a:lstStyle/>
          <a:p>
            <a:fld id="{4DBC7FC8-25FB-FC45-8177-2B991DA6778C}" type="slidenum">
              <a:rPr lang="en-US" smtClean="0"/>
              <a:t>‹#›</a:t>
            </a:fld>
            <a:endParaRPr lang="en-US"/>
          </a:p>
        </p:txBody>
      </p:sp>
      <p:sp>
        <p:nvSpPr>
          <p:cNvPr id="8" name="Title 7"/>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39418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Rectangle 8"/>
          <p:cNvSpPr/>
          <p:nvPr/>
        </p:nvSpPr>
        <p:spPr>
          <a:xfrm>
            <a:off x="9001124" y="4846320"/>
            <a:ext cx="142876" cy="20116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idx="1"/>
          </p:nvPr>
        </p:nvSpPr>
        <p:spPr>
          <a:xfrm>
            <a:off x="-1" y="0"/>
            <a:ext cx="9000877" cy="4846320"/>
          </a:xfrm>
          <a:solidFill>
            <a:schemeClr val="bg1">
              <a:lumMod val="75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457200" y="5715000"/>
            <a:ext cx="8153400" cy="457200"/>
          </a:xfrm>
        </p:spPr>
        <p:txBody>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B0D1786-AB4D-F047-B700-13911D24395D}" type="datetime1">
              <a:rPr lang="en-US" smtClean="0"/>
              <a:t>1/24/19</a:t>
            </a:fld>
            <a:endParaRPr lang="en-US"/>
          </a:p>
        </p:txBody>
      </p:sp>
      <p:sp>
        <p:nvSpPr>
          <p:cNvPr id="6" name="Footer Placeholder 5"/>
          <p:cNvSpPr>
            <a:spLocks noGrp="1"/>
          </p:cNvSpPr>
          <p:nvPr>
            <p:ph type="ftr" sz="quarter" idx="11"/>
          </p:nvPr>
        </p:nvSpPr>
        <p:spPr/>
        <p:txBody>
          <a:bodyPr/>
          <a:lstStyle/>
          <a:p>
            <a:r>
              <a:rPr lang="en-US"/>
              <a:t>© 2019, FLL Tutorials, Last Edit 1/24/2019</a:t>
            </a:r>
          </a:p>
        </p:txBody>
      </p:sp>
      <p:sp>
        <p:nvSpPr>
          <p:cNvPr id="7" name="Slide Number Placeholder 6"/>
          <p:cNvSpPr>
            <a:spLocks noGrp="1"/>
          </p:cNvSpPr>
          <p:nvPr>
            <p:ph type="sldNum" sz="quarter" idx="12"/>
          </p:nvPr>
        </p:nvSpPr>
        <p:spPr/>
        <p:txBody>
          <a:bodyPr/>
          <a:lstStyle>
            <a:lvl1pPr>
              <a:defRPr>
                <a:solidFill>
                  <a:schemeClr val="tx1"/>
                </a:solidFill>
              </a:defRPr>
            </a:lvl1pPr>
          </a:lstStyle>
          <a:p>
            <a:fld id="{4DBC7FC8-25FB-FC45-8177-2B991DA6778C}" type="slidenum">
              <a:rPr lang="en-US" smtClean="0"/>
              <a:t>‹#›</a:t>
            </a:fld>
            <a:endParaRPr lang="en-US"/>
          </a:p>
        </p:txBody>
      </p:sp>
      <p:sp>
        <p:nvSpPr>
          <p:cNvPr id="8" name="Title 7"/>
          <p:cNvSpPr>
            <a:spLocks noGrp="1"/>
          </p:cNvSpPr>
          <p:nvPr>
            <p:ph type="title"/>
          </p:nvPr>
        </p:nvSpPr>
        <p:spPr>
          <a:xfrm>
            <a:off x="457200" y="4953000"/>
            <a:ext cx="8153400" cy="762000"/>
          </a:xfrm>
        </p:spPr>
        <p:txBody>
          <a:bodyPr anchor="t">
            <a:normAutofit/>
          </a:bodyPr>
          <a:lstStyle>
            <a:lvl1pPr>
              <a:defRPr sz="3200"/>
            </a:lvl1pPr>
          </a:lstStyle>
          <a:p>
            <a:r>
              <a:rPr lang="en-US"/>
              <a:t>Click to edit Master title style</a:t>
            </a:r>
            <a:endParaRPr lang="en-US" dirty="0"/>
          </a:p>
        </p:txBody>
      </p:sp>
      <p:sp>
        <p:nvSpPr>
          <p:cNvPr id="10" name="Rectangle 9"/>
          <p:cNvSpPr/>
          <p:nvPr/>
        </p:nvSpPr>
        <p:spPr>
          <a:xfrm>
            <a:off x="9001124" y="0"/>
            <a:ext cx="142876" cy="48463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939232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3.xml"/><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theme" Target="../theme/theme6.xml"/><Relationship Id="rId2" Type="http://schemas.openxmlformats.org/officeDocument/2006/relationships/slideLayout" Target="../slideLayouts/slideLayout57.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0" Type="http://schemas.openxmlformats.org/officeDocument/2006/relationships/slideLayout" Target="../slideLayouts/slideLayout65.xml"/><Relationship Id="rId4" Type="http://schemas.openxmlformats.org/officeDocument/2006/relationships/slideLayout" Target="../slideLayouts/slideLayout59.xml"/><Relationship Id="rId9" Type="http://schemas.openxmlformats.org/officeDocument/2006/relationships/slideLayout" Target="../slideLayouts/slideLayout6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4.xml"/><Relationship Id="rId3" Type="http://schemas.openxmlformats.org/officeDocument/2006/relationships/slideLayout" Target="../slideLayouts/slideLayout69.xml"/><Relationship Id="rId7" Type="http://schemas.openxmlformats.org/officeDocument/2006/relationships/slideLayout" Target="../slideLayouts/slideLayout73.xml"/><Relationship Id="rId12" Type="http://schemas.openxmlformats.org/officeDocument/2006/relationships/theme" Target="../theme/theme7.xml"/><Relationship Id="rId2" Type="http://schemas.openxmlformats.org/officeDocument/2006/relationships/slideLayout" Target="../slideLayouts/slideLayout68.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5" Type="http://schemas.openxmlformats.org/officeDocument/2006/relationships/slideLayout" Target="../slideLayouts/slideLayout71.xml"/><Relationship Id="rId10" Type="http://schemas.openxmlformats.org/officeDocument/2006/relationships/slideLayout" Target="../slideLayouts/slideLayout76.xml"/><Relationship Id="rId4" Type="http://schemas.openxmlformats.org/officeDocument/2006/relationships/slideLayout" Target="../slideLayouts/slideLayout70.xml"/><Relationship Id="rId9" Type="http://schemas.openxmlformats.org/officeDocument/2006/relationships/slideLayout" Target="../slideLayouts/slideLayout7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199" y="152718"/>
            <a:ext cx="8245475" cy="1371600"/>
          </a:xfrm>
          <a:prstGeom prst="rect">
            <a:avLst/>
          </a:prstGeom>
        </p:spPr>
        <p:txBody>
          <a:bodyPr vert="horz" lIns="91440" tIns="45720" rIns="91440" bIns="45720" rtlCol="0" anchor="t" anchorCtr="0">
            <a:normAutofit/>
          </a:bodyPr>
          <a:lstStyle/>
          <a:p>
            <a:r>
              <a:rPr lang="en-US" dirty="0"/>
              <a:t>Click to edit Master title style</a:t>
            </a:r>
          </a:p>
        </p:txBody>
      </p:sp>
      <p:sp>
        <p:nvSpPr>
          <p:cNvPr id="3" name="Text Placeholder 2"/>
          <p:cNvSpPr>
            <a:spLocks noGrp="1"/>
          </p:cNvSpPr>
          <p:nvPr>
            <p:ph type="body" idx="1"/>
          </p:nvPr>
        </p:nvSpPr>
        <p:spPr>
          <a:xfrm>
            <a:off x="457200" y="1752600"/>
            <a:ext cx="8245474" cy="43735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57200" y="6172201"/>
            <a:ext cx="3429000" cy="304800"/>
          </a:xfrm>
          <a:prstGeom prst="rect">
            <a:avLst/>
          </a:prstGeom>
        </p:spPr>
        <p:txBody>
          <a:bodyPr vert="horz" lIns="91440" tIns="45720" rIns="91440" bIns="0" rtlCol="0" anchor="b"/>
          <a:lstStyle>
            <a:lvl1pPr algn="l">
              <a:defRPr sz="1000">
                <a:solidFill>
                  <a:schemeClr val="tx1"/>
                </a:solidFill>
              </a:defRPr>
            </a:lvl1pPr>
          </a:lstStyle>
          <a:p>
            <a:fld id="{7BA562FF-C034-9143-8CB8-25FF93AF65E8}" type="datetime1">
              <a:rPr lang="en-US" smtClean="0"/>
              <a:t>1/24/19</a:t>
            </a:fld>
            <a:endParaRPr lang="en-US"/>
          </a:p>
        </p:txBody>
      </p:sp>
      <p:sp>
        <p:nvSpPr>
          <p:cNvPr id="5" name="Footer Placeholder 4"/>
          <p:cNvSpPr>
            <a:spLocks noGrp="1"/>
          </p:cNvSpPr>
          <p:nvPr>
            <p:ph type="ftr" sz="quarter" idx="3"/>
          </p:nvPr>
        </p:nvSpPr>
        <p:spPr>
          <a:xfrm>
            <a:off x="457200" y="6492875"/>
            <a:ext cx="3429000" cy="283845"/>
          </a:xfrm>
          <a:prstGeom prst="rect">
            <a:avLst/>
          </a:prstGeom>
        </p:spPr>
        <p:txBody>
          <a:bodyPr vert="horz" lIns="91440" tIns="45720" rIns="91440" bIns="45720" rtlCol="0" anchor="t"/>
          <a:lstStyle>
            <a:lvl1pPr algn="l">
              <a:defRPr sz="1000">
                <a:solidFill>
                  <a:schemeClr val="tx1"/>
                </a:solidFill>
              </a:defRPr>
            </a:lvl1pPr>
          </a:lstStyle>
          <a:p>
            <a:r>
              <a:rPr lang="en-US"/>
              <a:t>© 2019, FLL Tutorials, Last Edit 1/24/2019</a:t>
            </a:r>
          </a:p>
        </p:txBody>
      </p:sp>
      <p:sp>
        <p:nvSpPr>
          <p:cNvPr id="6" name="Slide Number Placeholder 5"/>
          <p:cNvSpPr>
            <a:spLocks noGrp="1"/>
          </p:cNvSpPr>
          <p:nvPr>
            <p:ph type="sldNum" sz="quarter" idx="4"/>
          </p:nvPr>
        </p:nvSpPr>
        <p:spPr>
          <a:xfrm>
            <a:off x="8297523" y="6354445"/>
            <a:ext cx="703601" cy="365125"/>
          </a:xfrm>
          <a:prstGeom prst="rect">
            <a:avLst/>
          </a:prstGeom>
        </p:spPr>
        <p:txBody>
          <a:bodyPr vert="horz" lIns="91440" tIns="45720" rIns="91440" bIns="45720" rtlCol="0" anchor="ctr"/>
          <a:lstStyle>
            <a:lvl1pPr algn="l">
              <a:defRPr sz="2400" b="1">
                <a:solidFill>
                  <a:schemeClr val="tx2"/>
                </a:solidFill>
              </a:defRPr>
            </a:lvl1pPr>
          </a:lstStyle>
          <a:p>
            <a:fld id="{4DBC7FC8-25FB-FC45-8177-2B991DA6778C}" type="slidenum">
              <a:rPr lang="en-US" smtClean="0"/>
              <a:t>‹#›</a:t>
            </a:fld>
            <a:endParaRPr lang="en-US"/>
          </a:p>
        </p:txBody>
      </p:sp>
      <p:sp>
        <p:nvSpPr>
          <p:cNvPr id="9" name="Rectangle 8"/>
          <p:cNvSpPr/>
          <p:nvPr userDrawn="1"/>
        </p:nvSpPr>
        <p:spPr>
          <a:xfrm>
            <a:off x="8996106" y="2895600"/>
            <a:ext cx="147895" cy="39624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
        <p:nvSpPr>
          <p:cNvPr id="10" name="Rectangle 9"/>
          <p:cNvSpPr/>
          <p:nvPr userDrawn="1"/>
        </p:nvSpPr>
        <p:spPr>
          <a:xfrm>
            <a:off x="8959042" y="0"/>
            <a:ext cx="184958" cy="28956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
        <p:nvSpPr>
          <p:cNvPr id="11" name="Rectangle 10"/>
          <p:cNvSpPr/>
          <p:nvPr userDrawn="1"/>
        </p:nvSpPr>
        <p:spPr>
          <a:xfrm>
            <a:off x="8912380" y="0"/>
            <a:ext cx="91440"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Tree>
    <p:extLst>
      <p:ext uri="{BB962C8B-B14F-4D97-AF65-F5344CB8AC3E}">
        <p14:creationId xmlns:p14="http://schemas.microsoft.com/office/powerpoint/2010/main" val="1949260835"/>
      </p:ext>
    </p:extLst>
  </p:cSld>
  <p:clrMap bg1="lt1" tx1="dk1" bg2="lt2" tx2="dk2" accent1="accent1" accent2="accent2" accent3="accent3" accent4="accent4" accent5="accent5" accent6="accent6" hlink="hlink" folHlink="folHlink"/>
  <p:sldLayoutIdLst>
    <p:sldLayoutId id="2147483836" r:id="rId1"/>
    <p:sldLayoutId id="2147483837" r:id="rId2"/>
    <p:sldLayoutId id="2147483838" r:id="rId3"/>
    <p:sldLayoutId id="2147483839" r:id="rId4"/>
    <p:sldLayoutId id="2147483840" r:id="rId5"/>
    <p:sldLayoutId id="2147483841" r:id="rId6"/>
    <p:sldLayoutId id="2147483842" r:id="rId7"/>
    <p:sldLayoutId id="2147483843" r:id="rId8"/>
    <p:sldLayoutId id="2147483844" r:id="rId9"/>
    <p:sldLayoutId id="2147483845" r:id="rId10"/>
    <p:sldLayoutId id="2147483846" r:id="rId11"/>
  </p:sldLayoutIdLst>
  <p:hf hdr="0" dt="0"/>
  <p:txStyles>
    <p:titleStyle>
      <a:lvl1pPr algn="l" defTabSz="914400" rtl="0" eaLnBrk="1" latinLnBrk="0" hangingPunct="1">
        <a:spcBef>
          <a:spcPct val="0"/>
        </a:spcBef>
        <a:buNone/>
        <a:defRPr sz="3600" kern="1200" cap="all" spc="-60" baseline="0">
          <a:solidFill>
            <a:schemeClr val="tx2"/>
          </a:solidFill>
          <a:latin typeface="+mj-lt"/>
          <a:ea typeface="+mj-ea"/>
          <a:cs typeface="+mj-cs"/>
        </a:defRPr>
      </a:lvl1pPr>
    </p:titleStyle>
    <p:body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Arial" pitchFamily="34" charset="0"/>
        <a:buChar char="•"/>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199" y="152718"/>
            <a:ext cx="8245475" cy="1371600"/>
          </a:xfrm>
          <a:prstGeom prst="rect">
            <a:avLst/>
          </a:prstGeom>
        </p:spPr>
        <p:txBody>
          <a:bodyPr vert="horz" lIns="91440" tIns="45720" rIns="91440" bIns="45720" rtlCol="0" anchor="t" anchorCtr="0">
            <a:normAutofit/>
          </a:bodyPr>
          <a:lstStyle/>
          <a:p>
            <a:r>
              <a:rPr lang="en-US"/>
              <a:t>Click to edit Master title style</a:t>
            </a:r>
            <a:endParaRPr lang="en-US" dirty="0"/>
          </a:p>
        </p:txBody>
      </p:sp>
      <p:sp>
        <p:nvSpPr>
          <p:cNvPr id="3" name="Text Placeholder 2"/>
          <p:cNvSpPr>
            <a:spLocks noGrp="1"/>
          </p:cNvSpPr>
          <p:nvPr>
            <p:ph type="body" idx="1"/>
          </p:nvPr>
        </p:nvSpPr>
        <p:spPr>
          <a:xfrm>
            <a:off x="457200" y="1752600"/>
            <a:ext cx="8245474" cy="43735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57200" y="6172201"/>
            <a:ext cx="3429000" cy="304800"/>
          </a:xfrm>
          <a:prstGeom prst="rect">
            <a:avLst/>
          </a:prstGeom>
        </p:spPr>
        <p:txBody>
          <a:bodyPr vert="horz" lIns="91440" tIns="45720" rIns="91440" bIns="0" rtlCol="0" anchor="b"/>
          <a:lstStyle>
            <a:lvl1pPr algn="l">
              <a:defRPr sz="1000">
                <a:solidFill>
                  <a:schemeClr val="tx1"/>
                </a:solidFill>
              </a:defRPr>
            </a:lvl1pPr>
          </a:lstStyle>
          <a:p>
            <a:fld id="{31A2129A-744C-DB45-AE2E-061C4B36C01B}" type="datetime1">
              <a:rPr lang="en-US" smtClean="0"/>
              <a:t>1/24/19</a:t>
            </a:fld>
            <a:endParaRPr lang="en-US"/>
          </a:p>
        </p:txBody>
      </p:sp>
      <p:sp>
        <p:nvSpPr>
          <p:cNvPr id="5" name="Footer Placeholder 4"/>
          <p:cNvSpPr>
            <a:spLocks noGrp="1"/>
          </p:cNvSpPr>
          <p:nvPr>
            <p:ph type="ftr" sz="quarter" idx="3"/>
          </p:nvPr>
        </p:nvSpPr>
        <p:spPr>
          <a:xfrm>
            <a:off x="457200" y="6492875"/>
            <a:ext cx="3429000" cy="283845"/>
          </a:xfrm>
          <a:prstGeom prst="rect">
            <a:avLst/>
          </a:prstGeom>
        </p:spPr>
        <p:txBody>
          <a:bodyPr vert="horz" lIns="91440" tIns="45720" rIns="91440" bIns="45720" rtlCol="0" anchor="t"/>
          <a:lstStyle>
            <a:lvl1pPr algn="l">
              <a:defRPr sz="1000">
                <a:solidFill>
                  <a:schemeClr val="tx1"/>
                </a:solidFill>
              </a:defRPr>
            </a:lvl1pPr>
          </a:lstStyle>
          <a:p>
            <a:r>
              <a:rPr lang="en-US"/>
              <a:t>© 2019, FLL Tutorials, Last Edit 1/24/2019</a:t>
            </a:r>
          </a:p>
        </p:txBody>
      </p:sp>
      <p:sp>
        <p:nvSpPr>
          <p:cNvPr id="9" name="Slide Number Placeholder 6"/>
          <p:cNvSpPr>
            <a:spLocks noGrp="1"/>
          </p:cNvSpPr>
          <p:nvPr>
            <p:ph type="sldNum" sz="quarter" idx="4"/>
          </p:nvPr>
        </p:nvSpPr>
        <p:spPr>
          <a:xfrm>
            <a:off x="8477026" y="6358106"/>
            <a:ext cx="666974" cy="365125"/>
          </a:xfrm>
          <a:prstGeom prst="rect">
            <a:avLst/>
          </a:prstGeom>
        </p:spPr>
        <p:txBody>
          <a:bodyPr/>
          <a:lstStyle/>
          <a:p>
            <a:fld id="{4DBC7FC8-25FB-FC45-8177-2B991DA6778C}" type="slidenum">
              <a:rPr lang="en-US" smtClean="0"/>
              <a:t>‹#›</a:t>
            </a:fld>
            <a:endParaRPr lang="en-US"/>
          </a:p>
        </p:txBody>
      </p:sp>
      <p:sp>
        <p:nvSpPr>
          <p:cNvPr id="10" name="Rectangle 9"/>
          <p:cNvSpPr/>
          <p:nvPr/>
        </p:nvSpPr>
        <p:spPr>
          <a:xfrm>
            <a:off x="8996106" y="2895600"/>
            <a:ext cx="147895" cy="39624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8959042" y="0"/>
            <a:ext cx="184958" cy="28956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8904666" y="0"/>
            <a:ext cx="91440"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userDrawn="1"/>
        </p:nvSpPr>
        <p:spPr>
          <a:xfrm>
            <a:off x="8996106" y="2895600"/>
            <a:ext cx="147895" cy="39624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
        <p:nvSpPr>
          <p:cNvPr id="14" name="Rectangle 13"/>
          <p:cNvSpPr/>
          <p:nvPr userDrawn="1"/>
        </p:nvSpPr>
        <p:spPr>
          <a:xfrm>
            <a:off x="8959042" y="0"/>
            <a:ext cx="184958" cy="28956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
        <p:nvSpPr>
          <p:cNvPr id="15" name="Rectangle 14"/>
          <p:cNvSpPr/>
          <p:nvPr userDrawn="1"/>
        </p:nvSpPr>
        <p:spPr>
          <a:xfrm>
            <a:off x="8912380" y="0"/>
            <a:ext cx="91440"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Tree>
    <p:extLst>
      <p:ext uri="{BB962C8B-B14F-4D97-AF65-F5344CB8AC3E}">
        <p14:creationId xmlns:p14="http://schemas.microsoft.com/office/powerpoint/2010/main" val="513608819"/>
      </p:ext>
    </p:extLst>
  </p:cSld>
  <p:clrMap bg1="lt1" tx1="dk1" bg2="lt2" tx2="dk2" accent1="accent1" accent2="accent2" accent3="accent3" accent4="accent4" accent5="accent5" accent6="accent6" hlink="hlink" folHlink="folHlink"/>
  <p:sldLayoutIdLst>
    <p:sldLayoutId id="2147483848" r:id="rId1"/>
    <p:sldLayoutId id="2147483849" r:id="rId2"/>
    <p:sldLayoutId id="2147483850" r:id="rId3"/>
    <p:sldLayoutId id="2147483851" r:id="rId4"/>
    <p:sldLayoutId id="2147483852" r:id="rId5"/>
    <p:sldLayoutId id="2147483853" r:id="rId6"/>
    <p:sldLayoutId id="2147483854" r:id="rId7"/>
    <p:sldLayoutId id="2147483855" r:id="rId8"/>
    <p:sldLayoutId id="2147483856" r:id="rId9"/>
    <p:sldLayoutId id="2147483857" r:id="rId10"/>
    <p:sldLayoutId id="2147483858" r:id="rId11"/>
  </p:sldLayoutIdLst>
  <p:hf hdr="0" dt="0"/>
  <p:txStyles>
    <p:titleStyle>
      <a:lvl1pPr algn="l" defTabSz="914400" rtl="0" eaLnBrk="1" latinLnBrk="0" hangingPunct="1">
        <a:spcBef>
          <a:spcPct val="0"/>
        </a:spcBef>
        <a:buNone/>
        <a:defRPr sz="3600" kern="1200" cap="all" spc="-60" baseline="0">
          <a:solidFill>
            <a:schemeClr val="tx2"/>
          </a:solidFill>
          <a:latin typeface="+mj-lt"/>
          <a:ea typeface="+mj-ea"/>
          <a:cs typeface="+mj-cs"/>
        </a:defRPr>
      </a:lvl1pPr>
    </p:titleStyle>
    <p:body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Arial" pitchFamily="34" charset="0"/>
        <a:buChar char="•"/>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93AA78A-9F83-304A-9C3C-39D2BC9ABD50}" type="datetime1">
              <a:rPr lang="en-US" smtClean="0"/>
              <a:t>1/24/19</a:t>
            </a:fld>
            <a:endParaRPr lang="en-US"/>
          </a:p>
        </p:txBody>
      </p:sp>
      <p:sp>
        <p:nvSpPr>
          <p:cNvPr id="5" name="Footer Placeholder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 2019, FLL Tutorials, Last Edit 1/24/2019</a:t>
            </a:r>
          </a:p>
        </p:txBody>
      </p:sp>
      <p:sp>
        <p:nvSpPr>
          <p:cNvPr id="6" name="Slide Number Placeholder 5"/>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E42E464-3EB8-43C8-8768-9E2AD4F497B7}" type="slidenum">
              <a:rPr lang="en-US" smtClean="0"/>
              <a:t>‹#›</a:t>
            </a:fld>
            <a:endParaRPr lang="en-US"/>
          </a:p>
        </p:txBody>
      </p:sp>
    </p:spTree>
    <p:extLst>
      <p:ext uri="{BB962C8B-B14F-4D97-AF65-F5344CB8AC3E}">
        <p14:creationId xmlns:p14="http://schemas.microsoft.com/office/powerpoint/2010/main" val="917161772"/>
      </p:ext>
    </p:extLst>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199" y="152718"/>
            <a:ext cx="8245475" cy="1371600"/>
          </a:xfrm>
          <a:prstGeom prst="rect">
            <a:avLst/>
          </a:prstGeom>
        </p:spPr>
        <p:txBody>
          <a:bodyPr vert="horz" lIns="91440" tIns="45720" rIns="91440" bIns="45720" rtlCol="0" anchor="t" anchorCtr="0">
            <a:normAutofit/>
          </a:bodyPr>
          <a:lstStyle/>
          <a:p>
            <a:r>
              <a:rPr lang="en-US"/>
              <a:t>Click to edit Master title style</a:t>
            </a:r>
            <a:endParaRPr lang="en-US" dirty="0"/>
          </a:p>
        </p:txBody>
      </p:sp>
      <p:sp>
        <p:nvSpPr>
          <p:cNvPr id="3" name="Text Placeholder 2"/>
          <p:cNvSpPr>
            <a:spLocks noGrp="1"/>
          </p:cNvSpPr>
          <p:nvPr>
            <p:ph type="body" idx="1"/>
          </p:nvPr>
        </p:nvSpPr>
        <p:spPr>
          <a:xfrm>
            <a:off x="457200" y="1752600"/>
            <a:ext cx="8245474" cy="43735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57200" y="6172201"/>
            <a:ext cx="3429000" cy="304800"/>
          </a:xfrm>
          <a:prstGeom prst="rect">
            <a:avLst/>
          </a:prstGeom>
        </p:spPr>
        <p:txBody>
          <a:bodyPr vert="horz" lIns="91440" tIns="45720" rIns="91440" bIns="0" rtlCol="0" anchor="b"/>
          <a:lstStyle>
            <a:lvl1pPr algn="l">
              <a:defRPr sz="1000">
                <a:solidFill>
                  <a:schemeClr val="tx1"/>
                </a:solidFill>
              </a:defRPr>
            </a:lvl1pPr>
          </a:lstStyle>
          <a:p>
            <a:fld id="{2CF8286B-3DBF-BE41-AB72-E0D99A3B03A5}" type="datetime1">
              <a:rPr lang="en-US" smtClean="0"/>
              <a:t>1/24/19</a:t>
            </a:fld>
            <a:endParaRPr lang="en-US"/>
          </a:p>
        </p:txBody>
      </p:sp>
      <p:sp>
        <p:nvSpPr>
          <p:cNvPr id="5" name="Footer Placeholder 4"/>
          <p:cNvSpPr>
            <a:spLocks noGrp="1"/>
          </p:cNvSpPr>
          <p:nvPr>
            <p:ph type="ftr" sz="quarter" idx="3"/>
          </p:nvPr>
        </p:nvSpPr>
        <p:spPr>
          <a:xfrm>
            <a:off x="457200" y="6492875"/>
            <a:ext cx="3429000" cy="283845"/>
          </a:xfrm>
          <a:prstGeom prst="rect">
            <a:avLst/>
          </a:prstGeom>
        </p:spPr>
        <p:txBody>
          <a:bodyPr vert="horz" lIns="91440" tIns="45720" rIns="91440" bIns="45720" rtlCol="0" anchor="t"/>
          <a:lstStyle>
            <a:lvl1pPr algn="l">
              <a:defRPr sz="1000">
                <a:solidFill>
                  <a:schemeClr val="tx1"/>
                </a:solidFill>
              </a:defRPr>
            </a:lvl1pPr>
          </a:lstStyle>
          <a:p>
            <a:r>
              <a:rPr lang="en-US"/>
              <a:t>© 2019, FLL Tutorials, Last Edit 1/24/2019</a:t>
            </a:r>
          </a:p>
        </p:txBody>
      </p:sp>
      <p:sp>
        <p:nvSpPr>
          <p:cNvPr id="6" name="Slide Number Placeholder 5"/>
          <p:cNvSpPr>
            <a:spLocks noGrp="1"/>
          </p:cNvSpPr>
          <p:nvPr>
            <p:ph type="sldNum" sz="quarter" idx="4"/>
          </p:nvPr>
        </p:nvSpPr>
        <p:spPr>
          <a:xfrm>
            <a:off x="8297523" y="6354445"/>
            <a:ext cx="703601" cy="365125"/>
          </a:xfrm>
          <a:prstGeom prst="rect">
            <a:avLst/>
          </a:prstGeom>
        </p:spPr>
        <p:txBody>
          <a:bodyPr vert="horz" lIns="91440" tIns="45720" rIns="91440" bIns="45720" rtlCol="0" anchor="ctr"/>
          <a:lstStyle>
            <a:lvl1pPr algn="l">
              <a:defRPr sz="2400" b="1">
                <a:solidFill>
                  <a:schemeClr val="tx2"/>
                </a:solidFill>
              </a:defRPr>
            </a:lvl1pPr>
          </a:lstStyle>
          <a:p>
            <a:fld id="{4DBC7FC8-25FB-FC45-8177-2B991DA6778C}" type="slidenum">
              <a:rPr lang="en-US" smtClean="0"/>
              <a:t>‹#›</a:t>
            </a:fld>
            <a:endParaRPr lang="en-US"/>
          </a:p>
        </p:txBody>
      </p:sp>
      <p:sp>
        <p:nvSpPr>
          <p:cNvPr id="9" name="Rectangle 8"/>
          <p:cNvSpPr/>
          <p:nvPr/>
        </p:nvSpPr>
        <p:spPr>
          <a:xfrm>
            <a:off x="8996106" y="2895600"/>
            <a:ext cx="147895" cy="39624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
        <p:nvSpPr>
          <p:cNvPr id="10" name="Rectangle 9"/>
          <p:cNvSpPr/>
          <p:nvPr/>
        </p:nvSpPr>
        <p:spPr>
          <a:xfrm>
            <a:off x="8959042" y="0"/>
            <a:ext cx="184958" cy="28956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
        <p:nvSpPr>
          <p:cNvPr id="11" name="Rectangle 10"/>
          <p:cNvSpPr/>
          <p:nvPr/>
        </p:nvSpPr>
        <p:spPr>
          <a:xfrm>
            <a:off x="8912380" y="0"/>
            <a:ext cx="91440"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
        <p:nvSpPr>
          <p:cNvPr id="12" name="Rectangle 11"/>
          <p:cNvSpPr/>
          <p:nvPr userDrawn="1"/>
        </p:nvSpPr>
        <p:spPr>
          <a:xfrm>
            <a:off x="8996106" y="2895600"/>
            <a:ext cx="147895" cy="39624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
        <p:nvSpPr>
          <p:cNvPr id="13" name="Rectangle 12"/>
          <p:cNvSpPr/>
          <p:nvPr userDrawn="1"/>
        </p:nvSpPr>
        <p:spPr>
          <a:xfrm>
            <a:off x="8959042" y="0"/>
            <a:ext cx="184958" cy="28956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
        <p:nvSpPr>
          <p:cNvPr id="14" name="Rectangle 13"/>
          <p:cNvSpPr/>
          <p:nvPr userDrawn="1"/>
        </p:nvSpPr>
        <p:spPr>
          <a:xfrm>
            <a:off x="8912380" y="0"/>
            <a:ext cx="91440"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Tree>
    <p:extLst>
      <p:ext uri="{BB962C8B-B14F-4D97-AF65-F5344CB8AC3E}">
        <p14:creationId xmlns:p14="http://schemas.microsoft.com/office/powerpoint/2010/main" val="419282268"/>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Lst>
  <p:hf hdr="0" dt="0"/>
  <p:txStyles>
    <p:titleStyle>
      <a:lvl1pPr algn="l" defTabSz="914400" rtl="0" eaLnBrk="1" latinLnBrk="0" hangingPunct="1">
        <a:spcBef>
          <a:spcPct val="0"/>
        </a:spcBef>
        <a:buNone/>
        <a:defRPr sz="3600" kern="1200" cap="all" spc="-60" baseline="0">
          <a:solidFill>
            <a:schemeClr val="tx2"/>
          </a:solidFill>
          <a:latin typeface="+mj-lt"/>
          <a:ea typeface="+mj-ea"/>
          <a:cs typeface="+mj-cs"/>
        </a:defRPr>
      </a:lvl1pPr>
    </p:titleStyle>
    <p:body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Arial" pitchFamily="34" charset="0"/>
        <a:buChar char="•"/>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199" y="152718"/>
            <a:ext cx="8245475" cy="1371600"/>
          </a:xfrm>
          <a:prstGeom prst="rect">
            <a:avLst/>
          </a:prstGeom>
        </p:spPr>
        <p:txBody>
          <a:bodyPr vert="horz" lIns="91440" tIns="45720" rIns="91440" bIns="45720" rtlCol="0" anchor="t" anchorCtr="0">
            <a:normAutofit/>
          </a:bodyPr>
          <a:lstStyle/>
          <a:p>
            <a:r>
              <a:rPr lang="en-US"/>
              <a:t>Click to edit Master title style</a:t>
            </a:r>
            <a:endParaRPr lang="en-US" dirty="0"/>
          </a:p>
        </p:txBody>
      </p:sp>
      <p:sp>
        <p:nvSpPr>
          <p:cNvPr id="3" name="Text Placeholder 2"/>
          <p:cNvSpPr>
            <a:spLocks noGrp="1"/>
          </p:cNvSpPr>
          <p:nvPr>
            <p:ph type="body" idx="1"/>
          </p:nvPr>
        </p:nvSpPr>
        <p:spPr>
          <a:xfrm>
            <a:off x="457200" y="1752600"/>
            <a:ext cx="8245474" cy="43735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57200" y="6172201"/>
            <a:ext cx="3429000" cy="304800"/>
          </a:xfrm>
          <a:prstGeom prst="rect">
            <a:avLst/>
          </a:prstGeom>
        </p:spPr>
        <p:txBody>
          <a:bodyPr vert="horz" lIns="91440" tIns="45720" rIns="91440" bIns="0" rtlCol="0" anchor="b"/>
          <a:lstStyle>
            <a:lvl1pPr algn="l">
              <a:defRPr sz="1000">
                <a:solidFill>
                  <a:schemeClr val="tx1"/>
                </a:solidFill>
              </a:defRPr>
            </a:lvl1pPr>
          </a:lstStyle>
          <a:p>
            <a:fld id="{F439E31E-9595-C94C-964B-78683117FD42}" type="datetime1">
              <a:rPr lang="en-US" smtClean="0"/>
              <a:t>1/24/19</a:t>
            </a:fld>
            <a:endParaRPr lang="en-US"/>
          </a:p>
        </p:txBody>
      </p:sp>
      <p:sp>
        <p:nvSpPr>
          <p:cNvPr id="5" name="Footer Placeholder 4"/>
          <p:cNvSpPr>
            <a:spLocks noGrp="1"/>
          </p:cNvSpPr>
          <p:nvPr>
            <p:ph type="ftr" sz="quarter" idx="3"/>
          </p:nvPr>
        </p:nvSpPr>
        <p:spPr>
          <a:xfrm>
            <a:off x="457200" y="6492875"/>
            <a:ext cx="3429000" cy="283845"/>
          </a:xfrm>
          <a:prstGeom prst="rect">
            <a:avLst/>
          </a:prstGeom>
        </p:spPr>
        <p:txBody>
          <a:bodyPr vert="horz" lIns="91440" tIns="45720" rIns="91440" bIns="45720" rtlCol="0" anchor="t"/>
          <a:lstStyle>
            <a:lvl1pPr algn="l">
              <a:defRPr sz="1000">
                <a:solidFill>
                  <a:schemeClr val="tx1"/>
                </a:solidFill>
              </a:defRPr>
            </a:lvl1pPr>
          </a:lstStyle>
          <a:p>
            <a:r>
              <a:rPr lang="en-US"/>
              <a:t>© 2019, FLL Tutorials, Last Edit 1/24/2019</a:t>
            </a:r>
          </a:p>
        </p:txBody>
      </p:sp>
      <p:sp>
        <p:nvSpPr>
          <p:cNvPr id="9" name="Slide Number Placeholder 6"/>
          <p:cNvSpPr>
            <a:spLocks noGrp="1"/>
          </p:cNvSpPr>
          <p:nvPr>
            <p:ph type="sldNum" sz="quarter" idx="4"/>
          </p:nvPr>
        </p:nvSpPr>
        <p:spPr>
          <a:xfrm>
            <a:off x="8477026" y="6358106"/>
            <a:ext cx="666974" cy="365125"/>
          </a:xfrm>
          <a:prstGeom prst="rect">
            <a:avLst/>
          </a:prstGeom>
        </p:spPr>
        <p:txBody>
          <a:bodyPr/>
          <a:lstStyle/>
          <a:p>
            <a:fld id="{4DBC7FC8-25FB-FC45-8177-2B991DA6778C}" type="slidenum">
              <a:rPr lang="en-US" smtClean="0"/>
              <a:t>‹#›</a:t>
            </a:fld>
            <a:endParaRPr lang="en-US"/>
          </a:p>
        </p:txBody>
      </p:sp>
      <p:sp>
        <p:nvSpPr>
          <p:cNvPr id="10" name="Rectangle 9"/>
          <p:cNvSpPr/>
          <p:nvPr/>
        </p:nvSpPr>
        <p:spPr>
          <a:xfrm>
            <a:off x="8996105" y="2895600"/>
            <a:ext cx="147895" cy="39624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8959042" y="0"/>
            <a:ext cx="184958" cy="28956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r>
              <a:rPr lang="en-US" dirty="0"/>
              <a:t> </a:t>
            </a:r>
          </a:p>
        </p:txBody>
      </p:sp>
      <p:sp>
        <p:nvSpPr>
          <p:cNvPr id="12" name="Rectangle 11"/>
          <p:cNvSpPr/>
          <p:nvPr/>
        </p:nvSpPr>
        <p:spPr>
          <a:xfrm>
            <a:off x="8917192" y="0"/>
            <a:ext cx="91440"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r>
              <a:rPr lang="en-US" dirty="0"/>
              <a:t>    </a:t>
            </a:r>
          </a:p>
        </p:txBody>
      </p:sp>
      <p:sp>
        <p:nvSpPr>
          <p:cNvPr id="13" name="Rectangle 12"/>
          <p:cNvSpPr/>
          <p:nvPr/>
        </p:nvSpPr>
        <p:spPr>
          <a:xfrm>
            <a:off x="3006" y="2895600"/>
            <a:ext cx="147895" cy="39624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
        <p:nvSpPr>
          <p:cNvPr id="14" name="Rectangle 13"/>
          <p:cNvSpPr/>
          <p:nvPr/>
        </p:nvSpPr>
        <p:spPr>
          <a:xfrm>
            <a:off x="3520" y="0"/>
            <a:ext cx="184958" cy="28956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
        <p:nvSpPr>
          <p:cNvPr id="15" name="Rectangle 14"/>
          <p:cNvSpPr/>
          <p:nvPr/>
        </p:nvSpPr>
        <p:spPr>
          <a:xfrm>
            <a:off x="154770" y="0"/>
            <a:ext cx="91440"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Tree>
    <p:extLst>
      <p:ext uri="{BB962C8B-B14F-4D97-AF65-F5344CB8AC3E}">
        <p14:creationId xmlns:p14="http://schemas.microsoft.com/office/powerpoint/2010/main" val="1110214342"/>
      </p:ext>
    </p:extLst>
  </p:cSld>
  <p:clrMap bg1="lt1" tx1="dk1" bg2="lt2" tx2="dk2" accent1="accent1" accent2="accent2" accent3="accent3" accent4="accent4" accent5="accent5" accent6="accent6" hlink="hlink" folHlink="folHlink"/>
  <p:sldLayoutIdLst>
    <p:sldLayoutId id="2147483884" r:id="rId1"/>
    <p:sldLayoutId id="2147483885" r:id="rId2"/>
    <p:sldLayoutId id="2147483886" r:id="rId3"/>
    <p:sldLayoutId id="2147483887" r:id="rId4"/>
    <p:sldLayoutId id="2147483888" r:id="rId5"/>
    <p:sldLayoutId id="2147483889" r:id="rId6"/>
    <p:sldLayoutId id="2147483890" r:id="rId7"/>
    <p:sldLayoutId id="2147483891" r:id="rId8"/>
    <p:sldLayoutId id="2147483892" r:id="rId9"/>
    <p:sldLayoutId id="2147483893" r:id="rId10"/>
    <p:sldLayoutId id="2147483894" r:id="rId11"/>
  </p:sldLayoutIdLst>
  <p:hf hdr="0" dt="0"/>
  <p:txStyles>
    <p:titleStyle>
      <a:lvl1pPr algn="l" defTabSz="914400" rtl="0" eaLnBrk="1" latinLnBrk="0" hangingPunct="1">
        <a:spcBef>
          <a:spcPct val="0"/>
        </a:spcBef>
        <a:buNone/>
        <a:defRPr sz="3600" kern="1200" cap="all" spc="-60" baseline="0">
          <a:solidFill>
            <a:schemeClr val="tx2"/>
          </a:solidFill>
          <a:latin typeface="+mj-lt"/>
          <a:ea typeface="+mj-ea"/>
          <a:cs typeface="+mj-cs"/>
        </a:defRPr>
      </a:lvl1pPr>
    </p:titleStyle>
    <p:body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Arial" pitchFamily="34" charset="0"/>
        <a:buChar char="•"/>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DB48E45-5288-9742-BBF3-692FFB4AA6D5}" type="datetime1">
              <a:rPr lang="en-US" smtClean="0"/>
              <a:t>1/24/19</a:t>
            </a:fld>
            <a:endParaRPr lang="en-US"/>
          </a:p>
        </p:txBody>
      </p:sp>
      <p:sp>
        <p:nvSpPr>
          <p:cNvPr id="5" name="Footer Placeholder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 2019, FLL Tutorials, Last Edit 1/24/2019</a:t>
            </a:r>
          </a:p>
        </p:txBody>
      </p:sp>
      <p:sp>
        <p:nvSpPr>
          <p:cNvPr id="6" name="Slide Number Placeholder 5"/>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E42E464-3EB8-43C8-8768-9E2AD4F497B7}" type="slidenum">
              <a:rPr lang="en-US" smtClean="0"/>
              <a:t>‹#›</a:t>
            </a:fld>
            <a:endParaRPr lang="en-US"/>
          </a:p>
        </p:txBody>
      </p:sp>
    </p:spTree>
    <p:extLst>
      <p:ext uri="{BB962C8B-B14F-4D97-AF65-F5344CB8AC3E}">
        <p14:creationId xmlns:p14="http://schemas.microsoft.com/office/powerpoint/2010/main" val="1587959695"/>
      </p:ext>
    </p:extLst>
  </p:cSld>
  <p:clrMap bg1="lt1" tx1="dk1" bg2="lt2" tx2="dk2" accent1="accent1" accent2="accent2" accent3="accent3" accent4="accent4" accent5="accent5" accent6="accent6" hlink="hlink" folHlink="folHlink"/>
  <p:sldLayoutIdLst>
    <p:sldLayoutId id="2147483896" r:id="rId1"/>
    <p:sldLayoutId id="2147483897" r:id="rId2"/>
    <p:sldLayoutId id="2147483898" r:id="rId3"/>
    <p:sldLayoutId id="2147483899" r:id="rId4"/>
    <p:sldLayoutId id="2147483900" r:id="rId5"/>
    <p:sldLayoutId id="2147483901" r:id="rId6"/>
    <p:sldLayoutId id="2147483902" r:id="rId7"/>
    <p:sldLayoutId id="2147483903" r:id="rId8"/>
    <p:sldLayoutId id="2147483904" r:id="rId9"/>
    <p:sldLayoutId id="2147483905" r:id="rId10"/>
    <p:sldLayoutId id="2147483906"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687474"/>
            <a:ext cx="7989752" cy="1083329"/>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228003"/>
            <a:ext cx="7989752" cy="3630794"/>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Rectangle 8"/>
          <p:cNvSpPr/>
          <p:nvPr/>
        </p:nvSpPr>
        <p:spPr>
          <a:xfrm>
            <a:off x="448091" y="441325"/>
            <a:ext cx="2719909" cy="10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5976001" y="441325"/>
            <a:ext cx="2710800" cy="10800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3216601" y="441325"/>
            <a:ext cx="2710800" cy="1080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2" name="Date Placeholder 3">
            <a:extLst>
              <a:ext uri="{FF2B5EF4-FFF2-40B4-BE49-F238E27FC236}">
                <a16:creationId xmlns:a16="http://schemas.microsoft.com/office/drawing/2014/main" id="{0AAE8D72-8133-BD4C-9ABB-B6CCBBAC2CA1}"/>
              </a:ext>
            </a:extLst>
          </p:cNvPr>
          <p:cNvSpPr>
            <a:spLocks noGrp="1"/>
          </p:cNvSpPr>
          <p:nvPr>
            <p:ph type="dt" sz="half" idx="2"/>
          </p:nvPr>
        </p:nvSpPr>
        <p:spPr>
          <a:xfrm>
            <a:off x="5559327" y="6392242"/>
            <a:ext cx="2133600" cy="365125"/>
          </a:xfrm>
          <a:prstGeom prst="rect">
            <a:avLst/>
          </a:prstGeom>
        </p:spPr>
        <p:txBody>
          <a:bodyPr/>
          <a:lstStyle>
            <a:lvl1pPr>
              <a:defRPr>
                <a:solidFill>
                  <a:schemeClr val="accent1">
                    <a:lumMod val="75000"/>
                    <a:lumOff val="25000"/>
                  </a:schemeClr>
                </a:solidFill>
              </a:defRPr>
            </a:lvl1pPr>
          </a:lstStyle>
          <a:p>
            <a:fld id="{B0A8BFF8-CC57-E84F-8022-90052C3C77DA}" type="datetime1">
              <a:rPr lang="en-US" smtClean="0"/>
              <a:t>1/24/19</a:t>
            </a:fld>
            <a:endParaRPr lang="en-US"/>
          </a:p>
        </p:txBody>
      </p:sp>
      <p:sp>
        <p:nvSpPr>
          <p:cNvPr id="13" name="Footer Placeholder 4">
            <a:extLst>
              <a:ext uri="{FF2B5EF4-FFF2-40B4-BE49-F238E27FC236}">
                <a16:creationId xmlns:a16="http://schemas.microsoft.com/office/drawing/2014/main" id="{CAB9BFBD-8489-AA40-9E3F-B3F63A8BD518}"/>
              </a:ext>
            </a:extLst>
          </p:cNvPr>
          <p:cNvSpPr>
            <a:spLocks noGrp="1"/>
          </p:cNvSpPr>
          <p:nvPr>
            <p:ph type="ftr" sz="quarter" idx="3"/>
          </p:nvPr>
        </p:nvSpPr>
        <p:spPr>
          <a:xfrm>
            <a:off x="581192" y="6387916"/>
            <a:ext cx="4870585" cy="365125"/>
          </a:xfrm>
          <a:prstGeom prst="rect">
            <a:avLst/>
          </a:prstGeom>
        </p:spPr>
        <p:txBody>
          <a:bodyPr/>
          <a:lstStyle>
            <a:lvl1pPr>
              <a:defRPr>
                <a:solidFill>
                  <a:schemeClr val="accent1">
                    <a:lumMod val="75000"/>
                    <a:lumOff val="25000"/>
                  </a:schemeClr>
                </a:solidFill>
              </a:defRPr>
            </a:lvl1pPr>
          </a:lstStyle>
          <a:p>
            <a:r>
              <a:rPr lang="en-US"/>
              <a:t>© 2019, FLL Tutorials, Last Edit 1/24/2019</a:t>
            </a:r>
          </a:p>
        </p:txBody>
      </p:sp>
      <p:sp>
        <p:nvSpPr>
          <p:cNvPr id="14" name="Slide Number Placeholder 5">
            <a:extLst>
              <a:ext uri="{FF2B5EF4-FFF2-40B4-BE49-F238E27FC236}">
                <a16:creationId xmlns:a16="http://schemas.microsoft.com/office/drawing/2014/main" id="{B04709EF-0344-434E-8D31-15D41ADEE43F}"/>
              </a:ext>
            </a:extLst>
          </p:cNvPr>
          <p:cNvSpPr>
            <a:spLocks noGrp="1"/>
          </p:cNvSpPr>
          <p:nvPr>
            <p:ph type="sldNum" sz="quarter" idx="4"/>
          </p:nvPr>
        </p:nvSpPr>
        <p:spPr>
          <a:xfrm>
            <a:off x="7800476" y="6392242"/>
            <a:ext cx="770468" cy="365125"/>
          </a:xfrm>
          <a:prstGeom prst="rect">
            <a:avLst/>
          </a:prstGeom>
        </p:spPr>
        <p:txBody>
          <a:bodyPr/>
          <a:lstStyle>
            <a:lvl1pPr>
              <a:defRPr>
                <a:solidFill>
                  <a:schemeClr val="accent1">
                    <a:lumMod val="75000"/>
                    <a:lumOff val="25000"/>
                  </a:schemeClr>
                </a:solidFill>
              </a:defRPr>
            </a:lvl1pPr>
          </a:lstStyle>
          <a:p>
            <a:fld id="{4DBC7FC8-25FB-FC45-8177-2B991DA6778C}" type="slidenum">
              <a:rPr lang="en-US" smtClean="0"/>
              <a:t>‹#›</a:t>
            </a:fld>
            <a:endParaRPr lang="en-US"/>
          </a:p>
        </p:txBody>
      </p:sp>
    </p:spTree>
    <p:extLst>
      <p:ext uri="{BB962C8B-B14F-4D97-AF65-F5344CB8AC3E}">
        <p14:creationId xmlns:p14="http://schemas.microsoft.com/office/powerpoint/2010/main" val="24011739"/>
      </p:ext>
    </p:extLst>
  </p:cSld>
  <p:clrMap bg1="lt1" tx1="dk1" bg2="lt2" tx2="dk2" accent1="accent1" accent2="accent2" accent3="accent3" accent4="accent4" accent5="accent5" accent6="accent6" hlink="hlink" folHlink="folHlink"/>
  <p:sldLayoutIdLst>
    <p:sldLayoutId id="2147483908" r:id="rId1"/>
    <p:sldLayoutId id="2147483909" r:id="rId2"/>
    <p:sldLayoutId id="2147483910" r:id="rId3"/>
    <p:sldLayoutId id="2147483911" r:id="rId4"/>
    <p:sldLayoutId id="2147483912" r:id="rId5"/>
    <p:sldLayoutId id="2147483913" r:id="rId6"/>
    <p:sldLayoutId id="2147483914" r:id="rId7"/>
    <p:sldLayoutId id="2147483915" r:id="rId8"/>
    <p:sldLayoutId id="2147483916" r:id="rId9"/>
    <p:sldLayoutId id="2147483917" r:id="rId10"/>
    <p:sldLayoutId id="2147483918" r:id="rId11"/>
  </p:sldLayoutIdLst>
  <p:hf hdr="0" dt="0"/>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7.xml"/></Relationships>
</file>

<file path=ppt/slides/_rels/slide10.xml.rels><?xml version="1.0" encoding="UTF-8" standalone="yes"?>
<Relationships xmlns="http://schemas.openxmlformats.org/package/2006/relationships"><Relationship Id="rId3" Type="http://schemas.openxmlformats.org/officeDocument/2006/relationships/hyperlink" Target="http://www.ev3lessons.com/" TargetMode="External"/><Relationship Id="rId2" Type="http://schemas.openxmlformats.org/officeDocument/2006/relationships/notesSlide" Target="../notesSlides/notesSlide2.xml"/><Relationship Id="rId1" Type="http://schemas.openxmlformats.org/officeDocument/2006/relationships/slideLayout" Target="../slideLayouts/slideLayout68.xml"/><Relationship Id="rId6" Type="http://schemas.openxmlformats.org/officeDocument/2006/relationships/image" Target="../media/image15.png"/><Relationship Id="rId5" Type="http://schemas.openxmlformats.org/officeDocument/2006/relationships/hyperlink" Target="http://creativecommons.org/licenses/by-nc-sa/4.0/" TargetMode="External"/><Relationship Id="rId4" Type="http://schemas.openxmlformats.org/officeDocument/2006/relationships/hyperlink" Target="http://www.flltutorials.com/"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3.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68.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8.xml"/></Relationships>
</file>

<file path=ppt/slides/_rels/slide5.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68.xml"/></Relationships>
</file>

<file path=ppt/slides/_rels/slide6.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image" Target="../media/image8.JPG"/><Relationship Id="rId1" Type="http://schemas.openxmlformats.org/officeDocument/2006/relationships/slideLayout" Target="../slideLayouts/slideLayout68.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8.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8.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tiff"/><Relationship Id="rId1" Type="http://schemas.openxmlformats.org/officeDocument/2006/relationships/slideLayout" Target="../slideLayouts/slideLayout68.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normAutofit fontScale="90000"/>
          </a:bodyPr>
          <a:lstStyle/>
          <a:p>
            <a:pPr algn="ctr"/>
            <a:r>
              <a:rPr lang="en-US" dirty="0"/>
              <a:t>ROBOT DESIGN JUDING</a:t>
            </a:r>
            <a:br>
              <a:rPr lang="en-US" dirty="0"/>
            </a:br>
            <a:r>
              <a:rPr lang="en-US" dirty="0"/>
              <a:t>Without A ROBOT Game Table</a:t>
            </a:r>
          </a:p>
        </p:txBody>
      </p:sp>
      <p:sp>
        <p:nvSpPr>
          <p:cNvPr id="2" name="Subtitle 1"/>
          <p:cNvSpPr>
            <a:spLocks noGrp="1"/>
          </p:cNvSpPr>
          <p:nvPr>
            <p:ph type="subTitle" idx="1"/>
          </p:nvPr>
        </p:nvSpPr>
        <p:spPr/>
        <p:txBody>
          <a:bodyPr/>
          <a:lstStyle/>
          <a:p>
            <a:r>
              <a:rPr lang="en-US" dirty="0"/>
              <a:t>Seshan brothers</a:t>
            </a:r>
          </a:p>
        </p:txBody>
      </p:sp>
    </p:spTree>
    <p:extLst>
      <p:ext uri="{BB962C8B-B14F-4D97-AF65-F5344CB8AC3E}">
        <p14:creationId xmlns:p14="http://schemas.microsoft.com/office/powerpoint/2010/main" val="6019535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Credits</a:t>
            </a:r>
          </a:p>
        </p:txBody>
      </p:sp>
      <p:sp>
        <p:nvSpPr>
          <p:cNvPr id="3" name="Content Placeholder 2"/>
          <p:cNvSpPr>
            <a:spLocks noGrp="1"/>
          </p:cNvSpPr>
          <p:nvPr>
            <p:ph idx="1"/>
          </p:nvPr>
        </p:nvSpPr>
        <p:spPr/>
        <p:txBody>
          <a:bodyPr>
            <a:normAutofit/>
          </a:bodyPr>
          <a:lstStyle/>
          <a:p>
            <a:pPr marL="342900" indent="-342900">
              <a:buFont typeface="Arial" charset="0"/>
              <a:buChar char="•"/>
            </a:pPr>
            <a:r>
              <a:rPr lang="en-US" sz="2800" dirty="0"/>
              <a:t>This tutorial was created by Sanjay </a:t>
            </a:r>
            <a:r>
              <a:rPr lang="en-US" sz="2800" dirty="0" err="1"/>
              <a:t>Seshan</a:t>
            </a:r>
            <a:r>
              <a:rPr lang="en-US" sz="2800" dirty="0"/>
              <a:t> and Arvind </a:t>
            </a:r>
            <a:r>
              <a:rPr lang="en-US" sz="2800" dirty="0" err="1"/>
              <a:t>Seshan</a:t>
            </a:r>
            <a:endParaRPr lang="en-US" sz="2800" dirty="0"/>
          </a:p>
          <a:p>
            <a:pPr marL="342900" indent="-342900">
              <a:buFont typeface="Arial" charset="0"/>
              <a:buChar char="•"/>
            </a:pPr>
            <a:r>
              <a:rPr lang="en-US" sz="2800" dirty="0"/>
              <a:t>More lessons at </a:t>
            </a:r>
            <a:r>
              <a:rPr lang="en-US" sz="2800" dirty="0">
                <a:hlinkClick r:id="rId3"/>
              </a:rPr>
              <a:t>www.ev3lessons.com</a:t>
            </a:r>
            <a:r>
              <a:rPr lang="en-US" sz="2800" dirty="0"/>
              <a:t> and </a:t>
            </a:r>
            <a:r>
              <a:rPr lang="en-US" sz="2800" dirty="0">
                <a:hlinkClick r:id="rId4"/>
              </a:rPr>
              <a:t>www.flltutorials.com</a:t>
            </a:r>
            <a:endParaRPr lang="en-US" sz="2800" dirty="0"/>
          </a:p>
          <a:p>
            <a:pPr marL="342900" indent="-342900">
              <a:buFont typeface="Arial" charset="0"/>
              <a:buChar char="•"/>
            </a:pPr>
            <a:endParaRPr lang="en-US" sz="2800" dirty="0"/>
          </a:p>
        </p:txBody>
      </p:sp>
      <p:sp>
        <p:nvSpPr>
          <p:cNvPr id="5" name="Rectangle 1"/>
          <p:cNvSpPr>
            <a:spLocks noChangeArrowheads="1"/>
          </p:cNvSpPr>
          <p:nvPr/>
        </p:nvSpPr>
        <p:spPr bwMode="auto">
          <a:xfrm>
            <a:off x="457199" y="5391957"/>
            <a:ext cx="7913347" cy="923330"/>
          </a:xfrm>
          <a:prstGeom prst="rect">
            <a:avLst/>
          </a:prstGeom>
          <a:solidFill>
            <a:srgbClr val="F5F5F5"/>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4374B7"/>
                </a:solidFill>
                <a:effectLst/>
                <a:latin typeface="Helvetica Neue"/>
              </a:rPr>
              <a:t>                         </a:t>
            </a:r>
            <a:br>
              <a:rPr kumimoji="0" lang="en-US" altLang="en-US" sz="1600" b="0" i="0" u="none" strike="noStrike" cap="none" normalizeH="0" baseline="0" dirty="0">
                <a:ln>
                  <a:noFill/>
                </a:ln>
                <a:solidFill>
                  <a:schemeClr val="tx1"/>
                </a:solidFill>
                <a:effectLst/>
              </a:rPr>
            </a:br>
            <a:r>
              <a:rPr kumimoji="0" lang="en-US" altLang="en-US" sz="2000" b="0" i="0" u="none" strike="noStrike" cap="none" normalizeH="0" baseline="0" dirty="0">
                <a:ln>
                  <a:noFill/>
                </a:ln>
                <a:solidFill>
                  <a:srgbClr val="000000"/>
                </a:solidFill>
                <a:effectLst/>
                <a:latin typeface="Helvetica Neue"/>
              </a:rPr>
              <a:t>This work is licensed under a </a:t>
            </a:r>
            <a:r>
              <a:rPr kumimoji="0" lang="en-US" altLang="en-US" sz="2000" b="0" i="0" u="none" strike="noStrike" cap="none" normalizeH="0" baseline="0" dirty="0">
                <a:ln>
                  <a:noFill/>
                </a:ln>
                <a:solidFill>
                  <a:srgbClr val="4374B7"/>
                </a:solidFill>
                <a:effectLst/>
                <a:latin typeface="Helvetica Neue"/>
                <a:hlinkClick r:id="rId5"/>
              </a:rPr>
              <a:t>Creative Commons Attribution-</a:t>
            </a:r>
            <a:r>
              <a:rPr kumimoji="0" lang="en-US" altLang="en-US" sz="2000" b="0" i="0" u="none" strike="noStrike" cap="none" normalizeH="0" baseline="0" dirty="0" err="1">
                <a:ln>
                  <a:noFill/>
                </a:ln>
                <a:solidFill>
                  <a:srgbClr val="4374B7"/>
                </a:solidFill>
                <a:effectLst/>
                <a:latin typeface="Helvetica Neue"/>
                <a:hlinkClick r:id="rId5"/>
              </a:rPr>
              <a:t>NonCommercial</a:t>
            </a:r>
            <a:r>
              <a:rPr kumimoji="0" lang="en-US" altLang="en-US" sz="2000" b="0" i="0" u="none" strike="noStrike" cap="none" normalizeH="0" baseline="0" dirty="0">
                <a:ln>
                  <a:noFill/>
                </a:ln>
                <a:solidFill>
                  <a:srgbClr val="4374B7"/>
                </a:solidFill>
                <a:effectLst/>
                <a:latin typeface="Helvetica Neue"/>
                <a:hlinkClick r:id="rId5"/>
              </a:rPr>
              <a:t>-</a:t>
            </a:r>
            <a:r>
              <a:rPr kumimoji="0" lang="en-US" altLang="en-US" sz="2000" b="0" i="0" u="none" strike="noStrike" cap="none" normalizeH="0" baseline="0" dirty="0" err="1">
                <a:ln>
                  <a:noFill/>
                </a:ln>
                <a:solidFill>
                  <a:srgbClr val="4374B7"/>
                </a:solidFill>
                <a:effectLst/>
                <a:latin typeface="Helvetica Neue"/>
                <a:hlinkClick r:id="rId5"/>
              </a:rPr>
              <a:t>ShareAlike</a:t>
            </a:r>
            <a:r>
              <a:rPr kumimoji="0" lang="en-US" altLang="en-US" sz="2000" b="0" i="0" u="none" strike="noStrike" cap="none" normalizeH="0" baseline="0" dirty="0">
                <a:ln>
                  <a:noFill/>
                </a:ln>
                <a:solidFill>
                  <a:srgbClr val="4374B7"/>
                </a:solidFill>
                <a:effectLst/>
                <a:latin typeface="Helvetica Neue"/>
                <a:hlinkClick r:id="rId5"/>
              </a:rPr>
              <a:t> 4.0 International License</a:t>
            </a:r>
            <a:r>
              <a:rPr kumimoji="0" lang="en-US" altLang="en-US" sz="2000" b="0" i="0" u="none" strike="noStrike" cap="none" normalizeH="0" baseline="0" dirty="0">
                <a:ln>
                  <a:noFill/>
                </a:ln>
                <a:solidFill>
                  <a:srgbClr val="000000"/>
                </a:solidFill>
                <a:effectLst/>
                <a:latin typeface="Helvetica Neue"/>
              </a:rPr>
              <a:t>.</a:t>
            </a:r>
            <a:r>
              <a:rPr kumimoji="0" lang="en-US" altLang="en-US" sz="1600" b="0" i="0" u="none" strike="noStrike" cap="none" normalizeH="0" baseline="0" dirty="0">
                <a:ln>
                  <a:noFill/>
                </a:ln>
                <a:solidFill>
                  <a:schemeClr val="tx1"/>
                </a:solidFill>
                <a:effectLst/>
              </a:rPr>
              <a:t> </a:t>
            </a:r>
            <a:endParaRPr kumimoji="0" lang="en-US" altLang="en-US" sz="2000" b="0" i="0" u="none" strike="noStrike" cap="none" normalizeH="0" baseline="0" dirty="0">
              <a:ln>
                <a:noFill/>
              </a:ln>
              <a:solidFill>
                <a:srgbClr val="4374B7"/>
              </a:solidFill>
              <a:effectLst/>
              <a:latin typeface="Helvetica Neue"/>
            </a:endParaRPr>
          </a:p>
        </p:txBody>
      </p:sp>
      <p:pic>
        <p:nvPicPr>
          <p:cNvPr id="6" name="Picture 2" descr="Creative Commons License">
            <a:hlinkClick r:id="rId5"/>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3812487" y="4160675"/>
            <a:ext cx="2161449" cy="761422"/>
          </a:xfrm>
          <a:prstGeom prst="rect">
            <a:avLst/>
          </a:prstGeom>
          <a:noFill/>
          <a:extLst>
            <a:ext uri="{909E8E84-426E-40dd-AFC4-6F175D3DCCD1}">
              <a14:hiddenFill xmlns="" xmlns:a14="http://schemas.microsoft.com/office/drawing/2010/main">
                <a:solidFill>
                  <a:srgbClr val="FFFFFF"/>
                </a:solidFill>
              </a14:hiddenFill>
            </a:ext>
          </a:extLst>
        </p:spPr>
      </p:pic>
      <p:sp>
        <p:nvSpPr>
          <p:cNvPr id="7" name="Slide Number Placeholder 6">
            <a:extLst>
              <a:ext uri="{FF2B5EF4-FFF2-40B4-BE49-F238E27FC236}">
                <a16:creationId xmlns:a16="http://schemas.microsoft.com/office/drawing/2014/main" id="{6CC9A036-66A8-F24D-BB87-252EAA10F256}"/>
              </a:ext>
            </a:extLst>
          </p:cNvPr>
          <p:cNvSpPr>
            <a:spLocks noGrp="1"/>
          </p:cNvSpPr>
          <p:nvPr>
            <p:ph type="sldNum" sz="quarter" idx="12"/>
          </p:nvPr>
        </p:nvSpPr>
        <p:spPr/>
        <p:txBody>
          <a:bodyPr/>
          <a:lstStyle/>
          <a:p>
            <a:fld id="{4DBC7FC8-25FB-FC45-8177-2B991DA6778C}" type="slidenum">
              <a:rPr lang="en-US" smtClean="0"/>
              <a:t>10</a:t>
            </a:fld>
            <a:endParaRPr lang="en-US" dirty="0"/>
          </a:p>
        </p:txBody>
      </p:sp>
      <p:sp>
        <p:nvSpPr>
          <p:cNvPr id="4" name="Footer Placeholder 3">
            <a:extLst>
              <a:ext uri="{FF2B5EF4-FFF2-40B4-BE49-F238E27FC236}">
                <a16:creationId xmlns:a16="http://schemas.microsoft.com/office/drawing/2014/main" id="{8D57DA82-ED0A-B54D-81CF-6C03BF9054B2}"/>
              </a:ext>
            </a:extLst>
          </p:cNvPr>
          <p:cNvSpPr>
            <a:spLocks noGrp="1"/>
          </p:cNvSpPr>
          <p:nvPr>
            <p:ph type="ftr" sz="quarter" idx="11"/>
          </p:nvPr>
        </p:nvSpPr>
        <p:spPr/>
        <p:txBody>
          <a:bodyPr/>
          <a:lstStyle/>
          <a:p>
            <a:r>
              <a:rPr lang="en-US"/>
              <a:t>© 2019, FLL Tutorials, Last Edit 1/24/2019</a:t>
            </a:r>
          </a:p>
        </p:txBody>
      </p:sp>
    </p:spTree>
    <p:extLst>
      <p:ext uri="{BB962C8B-B14F-4D97-AF65-F5344CB8AC3E}">
        <p14:creationId xmlns:p14="http://schemas.microsoft.com/office/powerpoint/2010/main" val="42611100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 TABLE in judging. Now what?</a:t>
            </a:r>
          </a:p>
        </p:txBody>
      </p:sp>
      <p:sp>
        <p:nvSpPr>
          <p:cNvPr id="3" name="Content Placeholder 2"/>
          <p:cNvSpPr>
            <a:spLocks noGrp="1"/>
          </p:cNvSpPr>
          <p:nvPr>
            <p:ph idx="1"/>
          </p:nvPr>
        </p:nvSpPr>
        <p:spPr>
          <a:xfrm>
            <a:off x="457200" y="1524318"/>
            <a:ext cx="8236226" cy="4373563"/>
          </a:xfrm>
        </p:spPr>
        <p:txBody>
          <a:bodyPr>
            <a:normAutofit fontScale="92500"/>
          </a:bodyPr>
          <a:lstStyle/>
          <a:p>
            <a:pPr marL="342900" indent="-342900">
              <a:buFont typeface="Arial" charset="0"/>
              <a:buChar char="•"/>
            </a:pPr>
            <a:r>
              <a:rPr lang="en-US" sz="2000" dirty="0"/>
              <a:t>Many regions around the world, including World Festival, are moving towards eliminating the FIRST LEGO League game table in the Robot Design judging room.</a:t>
            </a:r>
          </a:p>
          <a:p>
            <a:pPr marL="342900" indent="-342900">
              <a:buFont typeface="Arial" charset="0"/>
              <a:buChar char="•"/>
            </a:pPr>
            <a:r>
              <a:rPr lang="en-US" sz="2000" dirty="0"/>
              <a:t>The judges provide a laminated image of the field for teams to refer to</a:t>
            </a:r>
          </a:p>
          <a:p>
            <a:pPr marL="342900" indent="-342900">
              <a:buFont typeface="Arial" charset="0"/>
              <a:buChar char="•"/>
            </a:pPr>
            <a:r>
              <a:rPr lang="en-US" sz="2000" dirty="0"/>
              <a:t>While this may seem like an alarming change for existing teams, it is not</a:t>
            </a:r>
          </a:p>
          <a:p>
            <a:pPr marL="342900" indent="-342900">
              <a:buFont typeface="Arial" charset="0"/>
              <a:buChar char="•"/>
            </a:pPr>
            <a:r>
              <a:rPr lang="en-US" sz="2000" dirty="0"/>
              <a:t>Robot Design judging focuses on process, not the performance of the robot</a:t>
            </a:r>
          </a:p>
          <a:p>
            <a:pPr marL="342900" indent="-342900">
              <a:buFont typeface="Arial" charset="0"/>
              <a:buChar char="•"/>
            </a:pPr>
            <a:r>
              <a:rPr lang="en-US" sz="2000" dirty="0"/>
              <a:t>You should be able to talk to the judges about your engineering design process, and how you came up with your ideas and decisions, without the use of the table</a:t>
            </a:r>
          </a:p>
          <a:p>
            <a:pPr marL="342900" indent="-342900">
              <a:buFont typeface="Arial" charset="0"/>
              <a:buChar char="•"/>
            </a:pPr>
            <a:r>
              <a:rPr lang="en-US" sz="2000" dirty="0"/>
              <a:t>This lesson provides several questions that your team may want to answer as part of your Robot Design Executive Summary (RDES). Be sure you cover all aspects of the rubric (Mechanical Design, Programming, Strategy &amp; Innovation).</a:t>
            </a:r>
            <a:endParaRPr lang="en-US" sz="1600" dirty="0"/>
          </a:p>
          <a:p>
            <a:pPr marL="342900" indent="-342900">
              <a:buFont typeface="Arial" charset="0"/>
              <a:buChar char="•"/>
            </a:pPr>
            <a:endParaRPr lang="en-US" sz="1600" dirty="0"/>
          </a:p>
        </p:txBody>
      </p:sp>
      <p:sp>
        <p:nvSpPr>
          <p:cNvPr id="5" name="Slide Number Placeholder 4">
            <a:extLst>
              <a:ext uri="{FF2B5EF4-FFF2-40B4-BE49-F238E27FC236}">
                <a16:creationId xmlns:a16="http://schemas.microsoft.com/office/drawing/2014/main" id="{46ADB046-7779-334E-BF12-833BD743708D}"/>
              </a:ext>
            </a:extLst>
          </p:cNvPr>
          <p:cNvSpPr>
            <a:spLocks noGrp="1"/>
          </p:cNvSpPr>
          <p:nvPr>
            <p:ph type="sldNum" sz="quarter" idx="12"/>
          </p:nvPr>
        </p:nvSpPr>
        <p:spPr/>
        <p:txBody>
          <a:bodyPr/>
          <a:lstStyle/>
          <a:p>
            <a:fld id="{4DBC7FC8-25FB-FC45-8177-2B991DA6778C}" type="slidenum">
              <a:rPr lang="en-US" smtClean="0"/>
              <a:t>2</a:t>
            </a:fld>
            <a:endParaRPr lang="en-US" dirty="0"/>
          </a:p>
        </p:txBody>
      </p:sp>
      <p:sp>
        <p:nvSpPr>
          <p:cNvPr id="4" name="Footer Placeholder 3">
            <a:extLst>
              <a:ext uri="{FF2B5EF4-FFF2-40B4-BE49-F238E27FC236}">
                <a16:creationId xmlns:a16="http://schemas.microsoft.com/office/drawing/2014/main" id="{95F7A67C-42BC-6D4F-8005-53840299D224}"/>
              </a:ext>
            </a:extLst>
          </p:cNvPr>
          <p:cNvSpPr>
            <a:spLocks noGrp="1"/>
          </p:cNvSpPr>
          <p:nvPr>
            <p:ph type="ftr" sz="quarter" idx="11"/>
          </p:nvPr>
        </p:nvSpPr>
        <p:spPr/>
        <p:txBody>
          <a:bodyPr/>
          <a:lstStyle/>
          <a:p>
            <a:r>
              <a:rPr lang="en-US"/>
              <a:t>© 2019, FLL Tutorials, Last Edit 1/24/2019</a:t>
            </a:r>
          </a:p>
        </p:txBody>
      </p:sp>
    </p:spTree>
    <p:extLst>
      <p:ext uri="{BB962C8B-B14F-4D97-AF65-F5344CB8AC3E}">
        <p14:creationId xmlns:p14="http://schemas.microsoft.com/office/powerpoint/2010/main" val="17798126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3CF7EE-7166-AF42-8BB0-B085E8D5BCF1}"/>
              </a:ext>
            </a:extLst>
          </p:cNvPr>
          <p:cNvSpPr>
            <a:spLocks noGrp="1"/>
          </p:cNvSpPr>
          <p:nvPr>
            <p:ph type="title"/>
          </p:nvPr>
        </p:nvSpPr>
        <p:spPr/>
        <p:txBody>
          <a:bodyPr>
            <a:normAutofit/>
          </a:bodyPr>
          <a:lstStyle/>
          <a:p>
            <a:r>
              <a:rPr lang="en-US" dirty="0"/>
              <a:t>DESCRIBE YOUR ROBOT</a:t>
            </a:r>
          </a:p>
        </p:txBody>
      </p:sp>
      <p:sp>
        <p:nvSpPr>
          <p:cNvPr id="3" name="Content Placeholder 2">
            <a:extLst>
              <a:ext uri="{FF2B5EF4-FFF2-40B4-BE49-F238E27FC236}">
                <a16:creationId xmlns:a16="http://schemas.microsoft.com/office/drawing/2014/main" id="{E5751DBF-6EC5-BA40-99B5-A6C33C55F039}"/>
              </a:ext>
            </a:extLst>
          </p:cNvPr>
          <p:cNvSpPr>
            <a:spLocks noGrp="1"/>
          </p:cNvSpPr>
          <p:nvPr>
            <p:ph idx="1"/>
          </p:nvPr>
        </p:nvSpPr>
        <p:spPr>
          <a:xfrm>
            <a:off x="448092" y="1505582"/>
            <a:ext cx="8303398" cy="2573903"/>
          </a:xfrm>
        </p:spPr>
        <p:txBody>
          <a:bodyPr>
            <a:normAutofit fontScale="77500" lnSpcReduction="20000"/>
          </a:bodyPr>
          <a:lstStyle/>
          <a:p>
            <a:r>
              <a:rPr lang="en-US" dirty="0"/>
              <a:t>How did you come up with the design for the base robot? Did you start with an existing design (your last year’s robot or something from the Internet/book)?</a:t>
            </a:r>
          </a:p>
          <a:p>
            <a:pPr lvl="1"/>
            <a:r>
              <a:rPr lang="en-US" dirty="0"/>
              <a:t>Experienced judges can recognize standard designs. Therefore, always cite your sources.</a:t>
            </a:r>
          </a:p>
          <a:p>
            <a:r>
              <a:rPr lang="en-US" dirty="0"/>
              <a:t>Did you test your design(s) before picking it?</a:t>
            </a:r>
          </a:p>
          <a:p>
            <a:endParaRPr lang="en-US" dirty="0"/>
          </a:p>
        </p:txBody>
      </p:sp>
      <p:sp>
        <p:nvSpPr>
          <p:cNvPr id="6" name="Slide Number Placeholder 5">
            <a:extLst>
              <a:ext uri="{FF2B5EF4-FFF2-40B4-BE49-F238E27FC236}">
                <a16:creationId xmlns:a16="http://schemas.microsoft.com/office/drawing/2014/main" id="{B13F385A-E991-4044-A552-4D58ACD3A17D}"/>
              </a:ext>
            </a:extLst>
          </p:cNvPr>
          <p:cNvSpPr>
            <a:spLocks noGrp="1"/>
          </p:cNvSpPr>
          <p:nvPr>
            <p:ph type="sldNum" sz="quarter" idx="12"/>
          </p:nvPr>
        </p:nvSpPr>
        <p:spPr/>
        <p:txBody>
          <a:bodyPr/>
          <a:lstStyle/>
          <a:p>
            <a:fld id="{4DBC7FC8-25FB-FC45-8177-2B991DA6778C}" type="slidenum">
              <a:rPr lang="en-US" smtClean="0"/>
              <a:t>3</a:t>
            </a:fld>
            <a:endParaRPr lang="en-US" dirty="0"/>
          </a:p>
        </p:txBody>
      </p:sp>
      <p:grpSp>
        <p:nvGrpSpPr>
          <p:cNvPr id="7" name="Group 6">
            <a:extLst>
              <a:ext uri="{FF2B5EF4-FFF2-40B4-BE49-F238E27FC236}">
                <a16:creationId xmlns:a16="http://schemas.microsoft.com/office/drawing/2014/main" id="{501A6EAB-B576-1742-811E-831DC9B734F7}"/>
              </a:ext>
            </a:extLst>
          </p:cNvPr>
          <p:cNvGrpSpPr/>
          <p:nvPr/>
        </p:nvGrpSpPr>
        <p:grpSpPr>
          <a:xfrm>
            <a:off x="3392598" y="4014125"/>
            <a:ext cx="5638513" cy="2661993"/>
            <a:chOff x="105201" y="2428005"/>
            <a:chExt cx="8771317" cy="4454323"/>
          </a:xfrm>
        </p:grpSpPr>
        <p:pic>
          <p:nvPicPr>
            <p:cNvPr id="8" name="Picture 7">
              <a:extLst>
                <a:ext uri="{FF2B5EF4-FFF2-40B4-BE49-F238E27FC236}">
                  <a16:creationId xmlns:a16="http://schemas.microsoft.com/office/drawing/2014/main" id="{D8A8A64C-C004-C647-80E7-84B02C0691D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730297" y="2455236"/>
              <a:ext cx="3971391" cy="2978543"/>
            </a:xfrm>
            <a:prstGeom prst="rect">
              <a:avLst/>
            </a:prstGeom>
          </p:spPr>
        </p:pic>
        <p:sp>
          <p:nvSpPr>
            <p:cNvPr id="9" name="TextBox 8">
              <a:extLst>
                <a:ext uri="{FF2B5EF4-FFF2-40B4-BE49-F238E27FC236}">
                  <a16:creationId xmlns:a16="http://schemas.microsoft.com/office/drawing/2014/main" id="{B4CCE841-7D70-054D-8580-5A8E187B058D}"/>
                </a:ext>
              </a:extLst>
            </p:cNvPr>
            <p:cNvSpPr txBox="1"/>
            <p:nvPr/>
          </p:nvSpPr>
          <p:spPr>
            <a:xfrm>
              <a:off x="6701687" y="3875803"/>
              <a:ext cx="1503636" cy="1092913"/>
            </a:xfrm>
            <a:prstGeom prst="rect">
              <a:avLst/>
            </a:prstGeom>
            <a:noFill/>
          </p:spPr>
          <p:txBody>
            <a:bodyPr wrap="square" rtlCol="0">
              <a:spAutoFit/>
            </a:bodyPr>
            <a:lstStyle/>
            <a:p>
              <a:r>
                <a:rPr lang="en-US" sz="1050" dirty="0"/>
                <a:t>Outer walls that support wheels</a:t>
              </a:r>
            </a:p>
          </p:txBody>
        </p:sp>
        <p:sp>
          <p:nvSpPr>
            <p:cNvPr id="10" name="TextBox 9">
              <a:extLst>
                <a:ext uri="{FF2B5EF4-FFF2-40B4-BE49-F238E27FC236}">
                  <a16:creationId xmlns:a16="http://schemas.microsoft.com/office/drawing/2014/main" id="{15611B6E-4A20-D44E-BD1F-FFCFC27BAA25}"/>
                </a:ext>
              </a:extLst>
            </p:cNvPr>
            <p:cNvSpPr txBox="1"/>
            <p:nvPr/>
          </p:nvSpPr>
          <p:spPr>
            <a:xfrm>
              <a:off x="388416" y="4638928"/>
              <a:ext cx="2341880" cy="495454"/>
            </a:xfrm>
            <a:prstGeom prst="rect">
              <a:avLst/>
            </a:prstGeom>
            <a:noFill/>
          </p:spPr>
          <p:txBody>
            <a:bodyPr wrap="square" rtlCol="0">
              <a:spAutoFit/>
            </a:bodyPr>
            <a:lstStyle/>
            <a:p>
              <a:pPr algn="r"/>
              <a:r>
                <a:rPr lang="en-US" sz="1050" dirty="0"/>
                <a:t>Wall riding wheels</a:t>
              </a:r>
            </a:p>
          </p:txBody>
        </p:sp>
        <p:sp>
          <p:nvSpPr>
            <p:cNvPr id="11" name="TextBox 10">
              <a:extLst>
                <a:ext uri="{FF2B5EF4-FFF2-40B4-BE49-F238E27FC236}">
                  <a16:creationId xmlns:a16="http://schemas.microsoft.com/office/drawing/2014/main" id="{3515686B-268C-CB49-826E-2E814F4886E5}"/>
                </a:ext>
              </a:extLst>
            </p:cNvPr>
            <p:cNvSpPr txBox="1"/>
            <p:nvPr/>
          </p:nvSpPr>
          <p:spPr>
            <a:xfrm>
              <a:off x="105201" y="3229473"/>
              <a:ext cx="2625097" cy="816041"/>
            </a:xfrm>
            <a:prstGeom prst="rect">
              <a:avLst/>
            </a:prstGeom>
            <a:noFill/>
          </p:spPr>
          <p:txBody>
            <a:bodyPr wrap="square" rtlCol="0">
              <a:spAutoFit/>
            </a:bodyPr>
            <a:lstStyle/>
            <a:p>
              <a:pPr algn="r"/>
              <a:r>
                <a:rPr lang="en-US" sz="1050" dirty="0"/>
                <a:t>Two well-separated, aligned color sensors </a:t>
              </a:r>
            </a:p>
          </p:txBody>
        </p:sp>
        <p:sp>
          <p:nvSpPr>
            <p:cNvPr id="12" name="TextBox 11">
              <a:extLst>
                <a:ext uri="{FF2B5EF4-FFF2-40B4-BE49-F238E27FC236}">
                  <a16:creationId xmlns:a16="http://schemas.microsoft.com/office/drawing/2014/main" id="{408D0E55-5935-844B-99E5-4C02C668740D}"/>
                </a:ext>
              </a:extLst>
            </p:cNvPr>
            <p:cNvSpPr txBox="1"/>
            <p:nvPr/>
          </p:nvSpPr>
          <p:spPr>
            <a:xfrm>
              <a:off x="4796327" y="5690768"/>
              <a:ext cx="2369532" cy="1092913"/>
            </a:xfrm>
            <a:prstGeom prst="rect">
              <a:avLst/>
            </a:prstGeom>
            <a:noFill/>
          </p:spPr>
          <p:txBody>
            <a:bodyPr wrap="square" rtlCol="0">
              <a:spAutoFit/>
            </a:bodyPr>
            <a:lstStyle/>
            <a:p>
              <a:pPr algn="r"/>
              <a:r>
                <a:rPr lang="en-US" sz="1050" dirty="0"/>
                <a:t>Color sensors well in front of driving wheels</a:t>
              </a:r>
            </a:p>
          </p:txBody>
        </p:sp>
        <p:cxnSp>
          <p:nvCxnSpPr>
            <p:cNvPr id="13" name="Straight Arrow Connector 12">
              <a:extLst>
                <a:ext uri="{FF2B5EF4-FFF2-40B4-BE49-F238E27FC236}">
                  <a16:creationId xmlns:a16="http://schemas.microsoft.com/office/drawing/2014/main" id="{5A007E42-08B3-F54C-8F1D-DAC47D92FFBC}"/>
                </a:ext>
              </a:extLst>
            </p:cNvPr>
            <p:cNvCxnSpPr>
              <a:cxnSpLocks/>
              <a:stCxn id="11" idx="3"/>
            </p:cNvCxnSpPr>
            <p:nvPr/>
          </p:nvCxnSpPr>
          <p:spPr>
            <a:xfrm>
              <a:off x="2730298" y="3637494"/>
              <a:ext cx="866640" cy="9675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BA68BDE6-78CE-534F-8E5F-2E6CC531FFF8}"/>
                </a:ext>
              </a:extLst>
            </p:cNvPr>
            <p:cNvCxnSpPr>
              <a:cxnSpLocks/>
              <a:stCxn id="11" idx="3"/>
            </p:cNvCxnSpPr>
            <p:nvPr/>
          </p:nvCxnSpPr>
          <p:spPr>
            <a:xfrm>
              <a:off x="2730298" y="3637494"/>
              <a:ext cx="1615126" cy="763386"/>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E658AC7E-31FE-594D-882D-C0D8CF734E38}"/>
                </a:ext>
              </a:extLst>
            </p:cNvPr>
            <p:cNvCxnSpPr>
              <a:cxnSpLocks/>
              <a:stCxn id="9" idx="1"/>
            </p:cNvCxnSpPr>
            <p:nvPr/>
          </p:nvCxnSpPr>
          <p:spPr>
            <a:xfrm flipH="1" flipV="1">
              <a:off x="5900414" y="4245142"/>
              <a:ext cx="801274" cy="177118"/>
            </a:xfrm>
            <a:prstGeom prst="straightConnector1">
              <a:avLst/>
            </a:prstGeom>
            <a:ln w="57150">
              <a:solidFill>
                <a:srgbClr val="FF85FF"/>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32E12C05-C137-E74F-B984-3E1CF5AE8F9D}"/>
                </a:ext>
              </a:extLst>
            </p:cNvPr>
            <p:cNvCxnSpPr>
              <a:cxnSpLocks/>
              <a:stCxn id="10" idx="3"/>
            </p:cNvCxnSpPr>
            <p:nvPr/>
          </p:nvCxnSpPr>
          <p:spPr>
            <a:xfrm>
              <a:off x="2730296" y="4886655"/>
              <a:ext cx="1493751" cy="18009"/>
            </a:xfrm>
            <a:prstGeom prst="straightConnector1">
              <a:avLst/>
            </a:prstGeom>
            <a:ln w="5715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FFC03075-62FA-E744-B75A-9091349B3769}"/>
                </a:ext>
              </a:extLst>
            </p:cNvPr>
            <p:cNvCxnSpPr>
              <a:cxnSpLocks/>
              <a:stCxn id="10" idx="3"/>
            </p:cNvCxnSpPr>
            <p:nvPr/>
          </p:nvCxnSpPr>
          <p:spPr>
            <a:xfrm flipV="1">
              <a:off x="2730296" y="4183613"/>
              <a:ext cx="660272" cy="703042"/>
            </a:xfrm>
            <a:prstGeom prst="straightConnector1">
              <a:avLst/>
            </a:prstGeom>
            <a:ln w="57150">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18" name="Right Brace 17">
              <a:extLst>
                <a:ext uri="{FF2B5EF4-FFF2-40B4-BE49-F238E27FC236}">
                  <a16:creationId xmlns:a16="http://schemas.microsoft.com/office/drawing/2014/main" id="{14E9C8B7-6AC3-B94D-B927-CA14DF6D9E2E}"/>
                </a:ext>
              </a:extLst>
            </p:cNvPr>
            <p:cNvSpPr/>
            <p:nvPr/>
          </p:nvSpPr>
          <p:spPr>
            <a:xfrm rot="4207986">
              <a:off x="5053695" y="4389484"/>
              <a:ext cx="396510" cy="1235721"/>
            </a:xfrm>
            <a:prstGeom prst="rightBrace">
              <a:avLst/>
            </a:prstGeom>
            <a:ln w="57150">
              <a:solidFill>
                <a:srgbClr val="FFC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050"/>
            </a:p>
          </p:txBody>
        </p:sp>
        <p:cxnSp>
          <p:nvCxnSpPr>
            <p:cNvPr id="19" name="Straight Arrow Connector 18">
              <a:extLst>
                <a:ext uri="{FF2B5EF4-FFF2-40B4-BE49-F238E27FC236}">
                  <a16:creationId xmlns:a16="http://schemas.microsoft.com/office/drawing/2014/main" id="{77B027ED-1C67-104D-B4E6-6457888D5FB9}"/>
                </a:ext>
              </a:extLst>
            </p:cNvPr>
            <p:cNvCxnSpPr>
              <a:cxnSpLocks/>
              <a:stCxn id="12" idx="0"/>
              <a:endCxn id="18" idx="1"/>
            </p:cNvCxnSpPr>
            <p:nvPr/>
          </p:nvCxnSpPr>
          <p:spPr>
            <a:xfrm flipH="1" flipV="1">
              <a:off x="5314586" y="5193800"/>
              <a:ext cx="666508" cy="496969"/>
            </a:xfrm>
            <a:prstGeom prst="straightConnector1">
              <a:avLst/>
            </a:prstGeom>
            <a:ln w="57150">
              <a:solidFill>
                <a:srgbClr val="FFC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0BD871AB-5237-C643-BAA9-640C1C1B7847}"/>
                </a:ext>
              </a:extLst>
            </p:cNvPr>
            <p:cNvSpPr txBox="1"/>
            <p:nvPr/>
          </p:nvSpPr>
          <p:spPr>
            <a:xfrm>
              <a:off x="6732099" y="2428005"/>
              <a:ext cx="1924288" cy="816041"/>
            </a:xfrm>
            <a:prstGeom prst="rect">
              <a:avLst/>
            </a:prstGeom>
            <a:noFill/>
          </p:spPr>
          <p:txBody>
            <a:bodyPr wrap="square" rtlCol="0">
              <a:spAutoFit/>
            </a:bodyPr>
            <a:lstStyle/>
            <a:p>
              <a:r>
                <a:rPr lang="en-US" sz="1050" dirty="0"/>
                <a:t>Low center of gravity</a:t>
              </a:r>
            </a:p>
          </p:txBody>
        </p:sp>
        <p:sp>
          <p:nvSpPr>
            <p:cNvPr id="21" name="TextBox 20">
              <a:extLst>
                <a:ext uri="{FF2B5EF4-FFF2-40B4-BE49-F238E27FC236}">
                  <a16:creationId xmlns:a16="http://schemas.microsoft.com/office/drawing/2014/main" id="{3A0AC775-6E78-B44F-B5E3-FD5743A82448}"/>
                </a:ext>
              </a:extLst>
            </p:cNvPr>
            <p:cNvSpPr txBox="1"/>
            <p:nvPr/>
          </p:nvSpPr>
          <p:spPr>
            <a:xfrm>
              <a:off x="7306847" y="4871369"/>
              <a:ext cx="1569671" cy="2010959"/>
            </a:xfrm>
            <a:prstGeom prst="rect">
              <a:avLst/>
            </a:prstGeom>
            <a:noFill/>
          </p:spPr>
          <p:txBody>
            <a:bodyPr wrap="square" rtlCol="0">
              <a:spAutoFit/>
            </a:bodyPr>
            <a:lstStyle/>
            <a:p>
              <a:r>
                <a:rPr lang="en-US" sz="1050" dirty="0"/>
                <a:t>Level construction – notice caster is level with drive wheels</a:t>
              </a:r>
            </a:p>
          </p:txBody>
        </p:sp>
      </p:grpSp>
      <p:sp>
        <p:nvSpPr>
          <p:cNvPr id="4" name="TextBox 3">
            <a:extLst>
              <a:ext uri="{FF2B5EF4-FFF2-40B4-BE49-F238E27FC236}">
                <a16:creationId xmlns:a16="http://schemas.microsoft.com/office/drawing/2014/main" id="{09B58639-3F24-0D44-BD44-65D6EBC27B2B}"/>
              </a:ext>
            </a:extLst>
          </p:cNvPr>
          <p:cNvSpPr txBox="1"/>
          <p:nvPr/>
        </p:nvSpPr>
        <p:spPr>
          <a:xfrm>
            <a:off x="370605" y="4018581"/>
            <a:ext cx="3645204" cy="1938992"/>
          </a:xfrm>
          <a:prstGeom prst="rect">
            <a:avLst/>
          </a:prstGeom>
          <a:noFill/>
        </p:spPr>
        <p:txBody>
          <a:bodyPr wrap="square" rtlCol="0">
            <a:spAutoFit/>
          </a:bodyPr>
          <a:lstStyle/>
          <a:p>
            <a:r>
              <a:rPr lang="en-US" sz="2000" dirty="0"/>
              <a:t>What are the features on it? Why?</a:t>
            </a:r>
          </a:p>
          <a:p>
            <a:r>
              <a:rPr lang="en-US" sz="2000" dirty="0"/>
              <a:t>What features on the robot make it sturdy and balanced?</a:t>
            </a:r>
          </a:p>
          <a:p>
            <a:r>
              <a:rPr lang="en-US" sz="2000" dirty="0"/>
              <a:t>What features are you proud of?</a:t>
            </a:r>
          </a:p>
          <a:p>
            <a:r>
              <a:rPr lang="en-US" sz="2000" dirty="0"/>
              <a:t>Did the design change over time?</a:t>
            </a:r>
          </a:p>
        </p:txBody>
      </p:sp>
      <p:sp>
        <p:nvSpPr>
          <p:cNvPr id="22" name="Footer Placeholder 21">
            <a:extLst>
              <a:ext uri="{FF2B5EF4-FFF2-40B4-BE49-F238E27FC236}">
                <a16:creationId xmlns:a16="http://schemas.microsoft.com/office/drawing/2014/main" id="{61512FAE-21B0-7942-A536-210ABAAE72D2}"/>
              </a:ext>
            </a:extLst>
          </p:cNvPr>
          <p:cNvSpPr>
            <a:spLocks noGrp="1"/>
          </p:cNvSpPr>
          <p:nvPr>
            <p:ph type="ftr" sz="quarter" idx="11"/>
          </p:nvPr>
        </p:nvSpPr>
        <p:spPr/>
        <p:txBody>
          <a:bodyPr/>
          <a:lstStyle/>
          <a:p>
            <a:r>
              <a:rPr lang="en-US"/>
              <a:t>© 2019, FLL Tutorials, Last Edit 1/24/2019</a:t>
            </a:r>
          </a:p>
        </p:txBody>
      </p:sp>
    </p:spTree>
    <p:extLst>
      <p:ext uri="{BB962C8B-B14F-4D97-AF65-F5344CB8AC3E}">
        <p14:creationId xmlns:p14="http://schemas.microsoft.com/office/powerpoint/2010/main" val="6334329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5FC73F-2BB9-3441-A3B9-DB62710AD794}"/>
              </a:ext>
            </a:extLst>
          </p:cNvPr>
          <p:cNvSpPr>
            <a:spLocks noGrp="1"/>
          </p:cNvSpPr>
          <p:nvPr>
            <p:ph type="title"/>
          </p:nvPr>
        </p:nvSpPr>
        <p:spPr/>
        <p:txBody>
          <a:bodyPr>
            <a:normAutofit/>
          </a:bodyPr>
          <a:lstStyle/>
          <a:p>
            <a:r>
              <a:rPr lang="en-US" dirty="0"/>
              <a:t>DESCRIBE THE SENSORS &amp; MOTORS</a:t>
            </a:r>
          </a:p>
        </p:txBody>
      </p:sp>
      <p:sp>
        <p:nvSpPr>
          <p:cNvPr id="3" name="Content Placeholder 2">
            <a:extLst>
              <a:ext uri="{FF2B5EF4-FFF2-40B4-BE49-F238E27FC236}">
                <a16:creationId xmlns:a16="http://schemas.microsoft.com/office/drawing/2014/main" id="{BF1A4922-D32A-7348-9892-C8A5FD44DBEB}"/>
              </a:ext>
            </a:extLst>
          </p:cNvPr>
          <p:cNvSpPr>
            <a:spLocks noGrp="1"/>
          </p:cNvSpPr>
          <p:nvPr>
            <p:ph idx="1"/>
          </p:nvPr>
        </p:nvSpPr>
        <p:spPr/>
        <p:txBody>
          <a:bodyPr>
            <a:normAutofit/>
          </a:bodyPr>
          <a:lstStyle/>
          <a:p>
            <a:r>
              <a:rPr lang="en-US" sz="2400" dirty="0"/>
              <a:t>How many motors and sensors do you use? Which ones?</a:t>
            </a:r>
          </a:p>
          <a:p>
            <a:r>
              <a:rPr lang="en-US" sz="2400" dirty="0"/>
              <a:t>Why did you chose to use those? Which missions do you use them on?</a:t>
            </a:r>
          </a:p>
          <a:p>
            <a:r>
              <a:rPr lang="en-US" sz="2400" dirty="0"/>
              <a:t>How do you use sensors and do you use them in any novel way?</a:t>
            </a:r>
          </a:p>
        </p:txBody>
      </p:sp>
      <p:pic>
        <p:nvPicPr>
          <p:cNvPr id="6" name="Picture 5">
            <a:extLst>
              <a:ext uri="{FF2B5EF4-FFF2-40B4-BE49-F238E27FC236}">
                <a16:creationId xmlns:a16="http://schemas.microsoft.com/office/drawing/2014/main" id="{C6B66D21-B986-AF49-A5C9-70737DA1D2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68" y="3733803"/>
            <a:ext cx="9144000" cy="2577266"/>
          </a:xfrm>
          <a:prstGeom prst="rect">
            <a:avLst/>
          </a:prstGeom>
        </p:spPr>
      </p:pic>
      <p:sp>
        <p:nvSpPr>
          <p:cNvPr id="5" name="Slide Number Placeholder 4">
            <a:extLst>
              <a:ext uri="{FF2B5EF4-FFF2-40B4-BE49-F238E27FC236}">
                <a16:creationId xmlns:a16="http://schemas.microsoft.com/office/drawing/2014/main" id="{1D073FAF-C3A1-384D-B883-67D3B572D36D}"/>
              </a:ext>
            </a:extLst>
          </p:cNvPr>
          <p:cNvSpPr>
            <a:spLocks noGrp="1"/>
          </p:cNvSpPr>
          <p:nvPr>
            <p:ph type="sldNum" sz="quarter" idx="12"/>
          </p:nvPr>
        </p:nvSpPr>
        <p:spPr/>
        <p:txBody>
          <a:bodyPr/>
          <a:lstStyle/>
          <a:p>
            <a:fld id="{4DBC7FC8-25FB-FC45-8177-2B991DA6778C}" type="slidenum">
              <a:rPr lang="en-US" smtClean="0"/>
              <a:t>4</a:t>
            </a:fld>
            <a:endParaRPr lang="en-US" dirty="0"/>
          </a:p>
        </p:txBody>
      </p:sp>
      <p:sp>
        <p:nvSpPr>
          <p:cNvPr id="4" name="Footer Placeholder 3">
            <a:extLst>
              <a:ext uri="{FF2B5EF4-FFF2-40B4-BE49-F238E27FC236}">
                <a16:creationId xmlns:a16="http://schemas.microsoft.com/office/drawing/2014/main" id="{3CD56BF0-E27E-A54E-87E3-BC85C08BE41C}"/>
              </a:ext>
            </a:extLst>
          </p:cNvPr>
          <p:cNvSpPr>
            <a:spLocks noGrp="1"/>
          </p:cNvSpPr>
          <p:nvPr>
            <p:ph type="ftr" sz="quarter" idx="11"/>
          </p:nvPr>
        </p:nvSpPr>
        <p:spPr/>
        <p:txBody>
          <a:bodyPr/>
          <a:lstStyle/>
          <a:p>
            <a:r>
              <a:rPr lang="en-US"/>
              <a:t>© 2019, FLL Tutorials, Last Edit 1/24/2019</a:t>
            </a:r>
          </a:p>
        </p:txBody>
      </p:sp>
    </p:spTree>
    <p:extLst>
      <p:ext uri="{BB962C8B-B14F-4D97-AF65-F5344CB8AC3E}">
        <p14:creationId xmlns:p14="http://schemas.microsoft.com/office/powerpoint/2010/main" val="1229197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1017F2-5333-424C-88FA-7692DB9A2082}"/>
              </a:ext>
            </a:extLst>
          </p:cNvPr>
          <p:cNvSpPr>
            <a:spLocks noGrp="1"/>
          </p:cNvSpPr>
          <p:nvPr>
            <p:ph type="title"/>
          </p:nvPr>
        </p:nvSpPr>
        <p:spPr>
          <a:xfrm>
            <a:off x="581192" y="687475"/>
            <a:ext cx="7989752" cy="596796"/>
          </a:xfrm>
        </p:spPr>
        <p:txBody>
          <a:bodyPr>
            <a:normAutofit/>
          </a:bodyPr>
          <a:lstStyle/>
          <a:p>
            <a:r>
              <a:rPr lang="en-US" dirty="0"/>
              <a:t>EXPLAIN YOUR TEAM’s STRATEGY</a:t>
            </a:r>
          </a:p>
        </p:txBody>
      </p:sp>
      <p:sp>
        <p:nvSpPr>
          <p:cNvPr id="3" name="Content Placeholder 2">
            <a:extLst>
              <a:ext uri="{FF2B5EF4-FFF2-40B4-BE49-F238E27FC236}">
                <a16:creationId xmlns:a16="http://schemas.microsoft.com/office/drawing/2014/main" id="{E2D7DC27-DAA2-5245-8E31-70E07679A7B2}"/>
              </a:ext>
            </a:extLst>
          </p:cNvPr>
          <p:cNvSpPr>
            <a:spLocks noGrp="1"/>
          </p:cNvSpPr>
          <p:nvPr>
            <p:ph idx="1"/>
          </p:nvPr>
        </p:nvSpPr>
        <p:spPr>
          <a:xfrm>
            <a:off x="451557" y="1505583"/>
            <a:ext cx="8235242" cy="4353215"/>
          </a:xfrm>
        </p:spPr>
        <p:txBody>
          <a:bodyPr>
            <a:normAutofit/>
          </a:bodyPr>
          <a:lstStyle/>
          <a:p>
            <a:r>
              <a:rPr lang="en-US" sz="2400" dirty="0"/>
              <a:t>How did you come up with your strategy?</a:t>
            </a:r>
          </a:p>
          <a:p>
            <a:r>
              <a:rPr lang="en-US" sz="2400" dirty="0"/>
              <a:t>How did you decide on which missions to accomplish?</a:t>
            </a:r>
          </a:p>
          <a:p>
            <a:pPr marL="0" indent="0">
              <a:buNone/>
            </a:pPr>
            <a:endParaRPr lang="en-US" dirty="0"/>
          </a:p>
        </p:txBody>
      </p:sp>
      <p:pic>
        <p:nvPicPr>
          <p:cNvPr id="12" name="Picture 11">
            <a:extLst>
              <a:ext uri="{FF2B5EF4-FFF2-40B4-BE49-F238E27FC236}">
                <a16:creationId xmlns:a16="http://schemas.microsoft.com/office/drawing/2014/main" id="{B795924D-7D30-6046-BC70-15D496A975E7}"/>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467423" y="2705877"/>
            <a:ext cx="6228485" cy="3360269"/>
          </a:xfrm>
          <a:prstGeom prst="rect">
            <a:avLst/>
          </a:prstGeom>
        </p:spPr>
      </p:pic>
      <p:cxnSp>
        <p:nvCxnSpPr>
          <p:cNvPr id="13" name="Straight Connector 12">
            <a:extLst>
              <a:ext uri="{FF2B5EF4-FFF2-40B4-BE49-F238E27FC236}">
                <a16:creationId xmlns:a16="http://schemas.microsoft.com/office/drawing/2014/main" id="{6EA0DBEA-A65F-DF49-8417-23E64B5DCD2D}"/>
              </a:ext>
            </a:extLst>
          </p:cNvPr>
          <p:cNvCxnSpPr>
            <a:cxnSpLocks/>
          </p:cNvCxnSpPr>
          <p:nvPr/>
        </p:nvCxnSpPr>
        <p:spPr>
          <a:xfrm flipV="1">
            <a:off x="3396343" y="4490520"/>
            <a:ext cx="1903445" cy="297454"/>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ABD9F44-C8F5-5E44-B387-040D9163FB0A}"/>
              </a:ext>
            </a:extLst>
          </p:cNvPr>
          <p:cNvCxnSpPr>
            <a:cxnSpLocks/>
          </p:cNvCxnSpPr>
          <p:nvPr/>
        </p:nvCxnSpPr>
        <p:spPr>
          <a:xfrm flipH="1" flipV="1">
            <a:off x="4900399" y="3847322"/>
            <a:ext cx="427222" cy="625713"/>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3F96E61A-6D8D-D141-B7B3-E63769B78687}"/>
              </a:ext>
            </a:extLst>
          </p:cNvPr>
          <p:cNvCxnSpPr>
            <a:cxnSpLocks/>
          </p:cNvCxnSpPr>
          <p:nvPr/>
        </p:nvCxnSpPr>
        <p:spPr>
          <a:xfrm>
            <a:off x="3795730" y="3847322"/>
            <a:ext cx="1104669"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9B1476E-9296-844B-A747-F21A2DAE0148}"/>
              </a:ext>
            </a:extLst>
          </p:cNvPr>
          <p:cNvCxnSpPr>
            <a:cxnSpLocks/>
          </p:cNvCxnSpPr>
          <p:nvPr/>
        </p:nvCxnSpPr>
        <p:spPr>
          <a:xfrm>
            <a:off x="3064581" y="5528251"/>
            <a:ext cx="2908215"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BDE0A42D-0B87-634B-99A1-8D0E39BDFA0D}"/>
              </a:ext>
            </a:extLst>
          </p:cNvPr>
          <p:cNvCxnSpPr>
            <a:cxnSpLocks/>
          </p:cNvCxnSpPr>
          <p:nvPr/>
        </p:nvCxnSpPr>
        <p:spPr>
          <a:xfrm flipV="1">
            <a:off x="5972796" y="5120910"/>
            <a:ext cx="664515" cy="407342"/>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A20AB0E6-C8C4-3947-87DA-32F472FA4B15}"/>
              </a:ext>
            </a:extLst>
          </p:cNvPr>
          <p:cNvCxnSpPr>
            <a:cxnSpLocks/>
          </p:cNvCxnSpPr>
          <p:nvPr/>
        </p:nvCxnSpPr>
        <p:spPr>
          <a:xfrm flipH="1" flipV="1">
            <a:off x="6637311" y="5120910"/>
            <a:ext cx="450277" cy="130155"/>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158889F-0D1F-7747-94AD-17C92E749526}"/>
              </a:ext>
            </a:extLst>
          </p:cNvPr>
          <p:cNvCxnSpPr>
            <a:cxnSpLocks/>
          </p:cNvCxnSpPr>
          <p:nvPr/>
        </p:nvCxnSpPr>
        <p:spPr>
          <a:xfrm flipV="1">
            <a:off x="3016484" y="3434930"/>
            <a:ext cx="0" cy="1813402"/>
          </a:xfrm>
          <a:prstGeom prst="line">
            <a:avLst/>
          </a:prstGeom>
          <a:ln w="76200">
            <a:solidFill>
              <a:schemeClr val="accent6"/>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51D1FED8-0430-9643-97CF-FFA6707A1970}"/>
              </a:ext>
            </a:extLst>
          </p:cNvPr>
          <p:cNvSpPr txBox="1"/>
          <p:nvPr/>
        </p:nvSpPr>
        <p:spPr>
          <a:xfrm>
            <a:off x="451557" y="2867378"/>
            <a:ext cx="1569154" cy="3139321"/>
          </a:xfrm>
          <a:prstGeom prst="rect">
            <a:avLst/>
          </a:prstGeom>
          <a:noFill/>
        </p:spPr>
        <p:txBody>
          <a:bodyPr wrap="square" rtlCol="0">
            <a:spAutoFit/>
          </a:bodyPr>
          <a:lstStyle/>
          <a:p>
            <a:r>
              <a:rPr lang="en-US" dirty="0"/>
              <a:t>Use the laminated sheet provided in judging or create a diagram ahead of time to show the robot’s paths and explain your strategy </a:t>
            </a:r>
          </a:p>
        </p:txBody>
      </p:sp>
      <p:sp>
        <p:nvSpPr>
          <p:cNvPr id="6" name="Slide Number Placeholder 5">
            <a:extLst>
              <a:ext uri="{FF2B5EF4-FFF2-40B4-BE49-F238E27FC236}">
                <a16:creationId xmlns:a16="http://schemas.microsoft.com/office/drawing/2014/main" id="{4F7E65E8-47C2-964A-B21E-2267F45F09AA}"/>
              </a:ext>
            </a:extLst>
          </p:cNvPr>
          <p:cNvSpPr>
            <a:spLocks noGrp="1"/>
          </p:cNvSpPr>
          <p:nvPr>
            <p:ph type="sldNum" sz="quarter" idx="12"/>
          </p:nvPr>
        </p:nvSpPr>
        <p:spPr/>
        <p:txBody>
          <a:bodyPr/>
          <a:lstStyle/>
          <a:p>
            <a:fld id="{4DBC7FC8-25FB-FC45-8177-2B991DA6778C}" type="slidenum">
              <a:rPr lang="en-US" smtClean="0"/>
              <a:t>5</a:t>
            </a:fld>
            <a:endParaRPr lang="en-US" dirty="0"/>
          </a:p>
        </p:txBody>
      </p:sp>
      <p:sp>
        <p:nvSpPr>
          <p:cNvPr id="9" name="Footer Placeholder 8">
            <a:extLst>
              <a:ext uri="{FF2B5EF4-FFF2-40B4-BE49-F238E27FC236}">
                <a16:creationId xmlns:a16="http://schemas.microsoft.com/office/drawing/2014/main" id="{1B1E9E3C-CA6D-0C43-8AE8-28F11488D661}"/>
              </a:ext>
            </a:extLst>
          </p:cNvPr>
          <p:cNvSpPr>
            <a:spLocks noGrp="1"/>
          </p:cNvSpPr>
          <p:nvPr>
            <p:ph type="ftr" sz="quarter" idx="11"/>
          </p:nvPr>
        </p:nvSpPr>
        <p:spPr/>
        <p:txBody>
          <a:bodyPr/>
          <a:lstStyle/>
          <a:p>
            <a:r>
              <a:rPr lang="en-US"/>
              <a:t>© 2019, FLL Tutorials, Last Edit 1/24/2019</a:t>
            </a:r>
          </a:p>
        </p:txBody>
      </p:sp>
    </p:spTree>
    <p:extLst>
      <p:ext uri="{BB962C8B-B14F-4D97-AF65-F5344CB8AC3E}">
        <p14:creationId xmlns:p14="http://schemas.microsoft.com/office/powerpoint/2010/main" val="7808486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6ACF0-6016-6247-B0C4-9AEDF8B5698B}"/>
              </a:ext>
            </a:extLst>
          </p:cNvPr>
          <p:cNvSpPr>
            <a:spLocks noGrp="1"/>
          </p:cNvSpPr>
          <p:nvPr>
            <p:ph type="title"/>
          </p:nvPr>
        </p:nvSpPr>
        <p:spPr/>
        <p:txBody>
          <a:bodyPr/>
          <a:lstStyle/>
          <a:p>
            <a:r>
              <a:rPr lang="en-US" dirty="0"/>
              <a:t>EXPLAIN your ATTACHMENT DEVELOPMENT</a:t>
            </a:r>
          </a:p>
        </p:txBody>
      </p:sp>
      <p:sp>
        <p:nvSpPr>
          <p:cNvPr id="3" name="Content Placeholder 2">
            <a:extLst>
              <a:ext uri="{FF2B5EF4-FFF2-40B4-BE49-F238E27FC236}">
                <a16:creationId xmlns:a16="http://schemas.microsoft.com/office/drawing/2014/main" id="{500AF212-E930-0140-AA6E-969654D5F56B}"/>
              </a:ext>
            </a:extLst>
          </p:cNvPr>
          <p:cNvSpPr>
            <a:spLocks noGrp="1"/>
          </p:cNvSpPr>
          <p:nvPr>
            <p:ph idx="1"/>
          </p:nvPr>
        </p:nvSpPr>
        <p:spPr>
          <a:xfrm>
            <a:off x="448091" y="1505583"/>
            <a:ext cx="5794665" cy="4353215"/>
          </a:xfrm>
        </p:spPr>
        <p:txBody>
          <a:bodyPr>
            <a:normAutofit fontScale="92500" lnSpcReduction="10000"/>
          </a:bodyPr>
          <a:lstStyle/>
          <a:p>
            <a:r>
              <a:rPr lang="en-US" dirty="0"/>
              <a:t>How do you solve the missions?</a:t>
            </a:r>
          </a:p>
          <a:p>
            <a:r>
              <a:rPr lang="en-US" dirty="0"/>
              <a:t>How did you come up with that solution?</a:t>
            </a:r>
          </a:p>
          <a:p>
            <a:r>
              <a:rPr lang="en-US" dirty="0"/>
              <a:t>How did that solution change over time?</a:t>
            </a:r>
          </a:p>
          <a:p>
            <a:r>
              <a:rPr lang="en-US" dirty="0"/>
              <a:t>Do you solve a particular mission in an unusual way?</a:t>
            </a:r>
          </a:p>
          <a:p>
            <a:endParaRPr lang="en-US" dirty="0"/>
          </a:p>
        </p:txBody>
      </p:sp>
      <p:pic>
        <p:nvPicPr>
          <p:cNvPr id="6" name="Picture 5">
            <a:extLst>
              <a:ext uri="{FF2B5EF4-FFF2-40B4-BE49-F238E27FC236}">
                <a16:creationId xmlns:a16="http://schemas.microsoft.com/office/drawing/2014/main" id="{E95C15D5-1B7F-4048-B176-568DAE19B088}"/>
              </a:ext>
            </a:extLst>
          </p:cNvPr>
          <p:cNvPicPr>
            <a:picLocks noChangeAspect="1"/>
          </p:cNvPicPr>
          <p:nvPr/>
        </p:nvPicPr>
        <p:blipFill rotWithShape="1">
          <a:blip r:embed="rId2">
            <a:extLst>
              <a:ext uri="{28A0092B-C50C-407E-A947-70E740481C1C}">
                <a14:useLocalDpi xmlns:a14="http://schemas.microsoft.com/office/drawing/2010/main" val="0"/>
              </a:ext>
            </a:extLst>
          </a:blip>
          <a:srcRect t="48560" r="67784" b="14570"/>
          <a:stretch/>
        </p:blipFill>
        <p:spPr>
          <a:xfrm>
            <a:off x="6362278" y="1952977"/>
            <a:ext cx="2208666" cy="2528576"/>
          </a:xfrm>
          <a:prstGeom prst="rect">
            <a:avLst/>
          </a:prstGeom>
        </p:spPr>
      </p:pic>
      <p:pic>
        <p:nvPicPr>
          <p:cNvPr id="11" name="Picture 10">
            <a:extLst>
              <a:ext uri="{FF2B5EF4-FFF2-40B4-BE49-F238E27FC236}">
                <a16:creationId xmlns:a16="http://schemas.microsoft.com/office/drawing/2014/main" id="{8CD67194-36C0-0E4F-8D60-437449C9B708}"/>
              </a:ext>
            </a:extLst>
          </p:cNvPr>
          <p:cNvPicPr>
            <a:picLocks noChangeAspect="1"/>
          </p:cNvPicPr>
          <p:nvPr/>
        </p:nvPicPr>
        <p:blipFill>
          <a:blip r:embed="rId3"/>
          <a:stretch>
            <a:fillRect/>
          </a:stretch>
        </p:blipFill>
        <p:spPr>
          <a:xfrm>
            <a:off x="5804968" y="4572001"/>
            <a:ext cx="2765976" cy="2071812"/>
          </a:xfrm>
          <a:prstGeom prst="rect">
            <a:avLst/>
          </a:prstGeom>
        </p:spPr>
      </p:pic>
      <p:sp>
        <p:nvSpPr>
          <p:cNvPr id="12" name="Slide Number Placeholder 11">
            <a:extLst>
              <a:ext uri="{FF2B5EF4-FFF2-40B4-BE49-F238E27FC236}">
                <a16:creationId xmlns:a16="http://schemas.microsoft.com/office/drawing/2014/main" id="{701A1EA7-ACB8-CD40-92AA-359ED84C82F3}"/>
              </a:ext>
            </a:extLst>
          </p:cNvPr>
          <p:cNvSpPr>
            <a:spLocks noGrp="1"/>
          </p:cNvSpPr>
          <p:nvPr>
            <p:ph type="sldNum" sz="quarter" idx="12"/>
          </p:nvPr>
        </p:nvSpPr>
        <p:spPr/>
        <p:txBody>
          <a:bodyPr/>
          <a:lstStyle/>
          <a:p>
            <a:fld id="{4DBC7FC8-25FB-FC45-8177-2B991DA6778C}" type="slidenum">
              <a:rPr lang="en-US" smtClean="0"/>
              <a:t>6</a:t>
            </a:fld>
            <a:endParaRPr lang="en-US" dirty="0"/>
          </a:p>
        </p:txBody>
      </p:sp>
      <p:sp>
        <p:nvSpPr>
          <p:cNvPr id="4" name="Footer Placeholder 3">
            <a:extLst>
              <a:ext uri="{FF2B5EF4-FFF2-40B4-BE49-F238E27FC236}">
                <a16:creationId xmlns:a16="http://schemas.microsoft.com/office/drawing/2014/main" id="{0244BC15-FFA0-AC4A-BCFB-7999646C959A}"/>
              </a:ext>
            </a:extLst>
          </p:cNvPr>
          <p:cNvSpPr>
            <a:spLocks noGrp="1"/>
          </p:cNvSpPr>
          <p:nvPr>
            <p:ph type="ftr" sz="quarter" idx="11"/>
          </p:nvPr>
        </p:nvSpPr>
        <p:spPr/>
        <p:txBody>
          <a:bodyPr/>
          <a:lstStyle/>
          <a:p>
            <a:r>
              <a:rPr lang="en-US"/>
              <a:t>© 2019, FLL Tutorials, Last Edit 1/24/2019</a:t>
            </a:r>
          </a:p>
        </p:txBody>
      </p:sp>
    </p:spTree>
    <p:extLst>
      <p:ext uri="{BB962C8B-B14F-4D97-AF65-F5344CB8AC3E}">
        <p14:creationId xmlns:p14="http://schemas.microsoft.com/office/powerpoint/2010/main" val="25686964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6ACF0-6016-6247-B0C4-9AEDF8B5698B}"/>
              </a:ext>
            </a:extLst>
          </p:cNvPr>
          <p:cNvSpPr>
            <a:spLocks noGrp="1"/>
          </p:cNvSpPr>
          <p:nvPr>
            <p:ph type="title"/>
          </p:nvPr>
        </p:nvSpPr>
        <p:spPr/>
        <p:txBody>
          <a:bodyPr/>
          <a:lstStyle/>
          <a:p>
            <a:r>
              <a:rPr lang="en-US" dirty="0"/>
              <a:t>Explain your PROGRAMMING</a:t>
            </a:r>
          </a:p>
        </p:txBody>
      </p:sp>
      <p:sp>
        <p:nvSpPr>
          <p:cNvPr id="3" name="Content Placeholder 2">
            <a:extLst>
              <a:ext uri="{FF2B5EF4-FFF2-40B4-BE49-F238E27FC236}">
                <a16:creationId xmlns:a16="http://schemas.microsoft.com/office/drawing/2014/main" id="{500AF212-E930-0140-AA6E-969654D5F56B}"/>
              </a:ext>
            </a:extLst>
          </p:cNvPr>
          <p:cNvSpPr>
            <a:spLocks noGrp="1"/>
          </p:cNvSpPr>
          <p:nvPr>
            <p:ph idx="1"/>
          </p:nvPr>
        </p:nvSpPr>
        <p:spPr>
          <a:xfrm>
            <a:off x="448092" y="1505583"/>
            <a:ext cx="4451285" cy="4882333"/>
          </a:xfrm>
        </p:spPr>
        <p:txBody>
          <a:bodyPr>
            <a:normAutofit fontScale="55000" lnSpcReduction="20000"/>
          </a:bodyPr>
          <a:lstStyle/>
          <a:p>
            <a:r>
              <a:rPr lang="en-US" dirty="0"/>
              <a:t>Since the table is not in the room, you cannot rely on “showing your programs in action” to explain automation and consistency</a:t>
            </a:r>
          </a:p>
          <a:p>
            <a:r>
              <a:rPr lang="en-US" dirty="0"/>
              <a:t>Therefore, learn to explain your code clearly</a:t>
            </a:r>
          </a:p>
          <a:p>
            <a:r>
              <a:rPr lang="en-US" dirty="0"/>
              <a:t>No matter what programming language you used, you should be able to communicate your programming techniques to the judges</a:t>
            </a:r>
          </a:p>
          <a:p>
            <a:pPr lvl="1"/>
            <a:r>
              <a:rPr lang="en-US" dirty="0"/>
              <a:t>Make sure you have pseudocode and comments</a:t>
            </a:r>
          </a:p>
          <a:p>
            <a:r>
              <a:rPr lang="en-US" dirty="0"/>
              <a:t>You should be able to explain your code on a laptop or using a printout</a:t>
            </a:r>
          </a:p>
        </p:txBody>
      </p:sp>
      <p:pic>
        <p:nvPicPr>
          <p:cNvPr id="7" name="Picture 6">
            <a:extLst>
              <a:ext uri="{FF2B5EF4-FFF2-40B4-BE49-F238E27FC236}">
                <a16:creationId xmlns:a16="http://schemas.microsoft.com/office/drawing/2014/main" id="{C52B77C3-8AF6-5647-89B4-25C852CDB7D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12524" y="2037313"/>
            <a:ext cx="4181774" cy="2993838"/>
          </a:xfrm>
          <a:prstGeom prst="rect">
            <a:avLst/>
          </a:prstGeom>
        </p:spPr>
      </p:pic>
      <p:sp>
        <p:nvSpPr>
          <p:cNvPr id="8" name="Slide Number Placeholder 7">
            <a:extLst>
              <a:ext uri="{FF2B5EF4-FFF2-40B4-BE49-F238E27FC236}">
                <a16:creationId xmlns:a16="http://schemas.microsoft.com/office/drawing/2014/main" id="{A5DBC093-D61A-3046-9FA5-55983145C155}"/>
              </a:ext>
            </a:extLst>
          </p:cNvPr>
          <p:cNvSpPr>
            <a:spLocks noGrp="1"/>
          </p:cNvSpPr>
          <p:nvPr>
            <p:ph type="sldNum" sz="quarter" idx="12"/>
          </p:nvPr>
        </p:nvSpPr>
        <p:spPr/>
        <p:txBody>
          <a:bodyPr/>
          <a:lstStyle/>
          <a:p>
            <a:fld id="{4DBC7FC8-25FB-FC45-8177-2B991DA6778C}" type="slidenum">
              <a:rPr lang="en-US" smtClean="0"/>
              <a:t>7</a:t>
            </a:fld>
            <a:endParaRPr lang="en-US" dirty="0"/>
          </a:p>
        </p:txBody>
      </p:sp>
      <p:sp>
        <p:nvSpPr>
          <p:cNvPr id="4" name="Footer Placeholder 3">
            <a:extLst>
              <a:ext uri="{FF2B5EF4-FFF2-40B4-BE49-F238E27FC236}">
                <a16:creationId xmlns:a16="http://schemas.microsoft.com/office/drawing/2014/main" id="{6BDABA67-9BF8-0648-8C8B-9BAFDA41A475}"/>
              </a:ext>
            </a:extLst>
          </p:cNvPr>
          <p:cNvSpPr>
            <a:spLocks noGrp="1"/>
          </p:cNvSpPr>
          <p:nvPr>
            <p:ph type="ftr" sz="quarter" idx="11"/>
          </p:nvPr>
        </p:nvSpPr>
        <p:spPr/>
        <p:txBody>
          <a:bodyPr/>
          <a:lstStyle/>
          <a:p>
            <a:r>
              <a:rPr lang="en-US" dirty="0"/>
              <a:t>© 2019, FLL Tutorials, Last Edit 1/24/2019</a:t>
            </a:r>
          </a:p>
        </p:txBody>
      </p:sp>
    </p:spTree>
    <p:extLst>
      <p:ext uri="{BB962C8B-B14F-4D97-AF65-F5344CB8AC3E}">
        <p14:creationId xmlns:p14="http://schemas.microsoft.com/office/powerpoint/2010/main" val="24968087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6ACF0-6016-6247-B0C4-9AEDF8B5698B}"/>
              </a:ext>
            </a:extLst>
          </p:cNvPr>
          <p:cNvSpPr>
            <a:spLocks noGrp="1"/>
          </p:cNvSpPr>
          <p:nvPr>
            <p:ph type="title"/>
          </p:nvPr>
        </p:nvSpPr>
        <p:spPr/>
        <p:txBody>
          <a:bodyPr/>
          <a:lstStyle/>
          <a:p>
            <a:r>
              <a:rPr lang="en-US" dirty="0"/>
              <a:t>EXPLAIN YOUR PROGRAMMING</a:t>
            </a:r>
          </a:p>
        </p:txBody>
      </p:sp>
      <p:sp>
        <p:nvSpPr>
          <p:cNvPr id="3" name="Content Placeholder 2">
            <a:extLst>
              <a:ext uri="{FF2B5EF4-FFF2-40B4-BE49-F238E27FC236}">
                <a16:creationId xmlns:a16="http://schemas.microsoft.com/office/drawing/2014/main" id="{500AF212-E930-0140-AA6E-969654D5F56B}"/>
              </a:ext>
            </a:extLst>
          </p:cNvPr>
          <p:cNvSpPr>
            <a:spLocks noGrp="1"/>
          </p:cNvSpPr>
          <p:nvPr>
            <p:ph idx="1"/>
          </p:nvPr>
        </p:nvSpPr>
        <p:spPr>
          <a:xfrm>
            <a:off x="448091" y="1505583"/>
            <a:ext cx="8229743" cy="3425005"/>
          </a:xfrm>
        </p:spPr>
        <p:txBody>
          <a:bodyPr>
            <a:normAutofit fontScale="55000" lnSpcReduction="20000"/>
          </a:bodyPr>
          <a:lstStyle/>
          <a:p>
            <a:r>
              <a:rPr lang="en-US" dirty="0"/>
              <a:t>Explain how your code is organized</a:t>
            </a:r>
          </a:p>
          <a:p>
            <a:pPr lvl="1"/>
            <a:r>
              <a:rPr lang="en-US" dirty="0"/>
              <a:t>How do you know what a block is doing? Are there comments?</a:t>
            </a:r>
          </a:p>
          <a:p>
            <a:pPr lvl="1"/>
            <a:r>
              <a:rPr lang="en-US" dirty="0"/>
              <a:t>Do you use My Blocks (or equivalent Functions in another language)?</a:t>
            </a:r>
          </a:p>
          <a:p>
            <a:pPr lvl="1"/>
            <a:r>
              <a:rPr lang="en-US" dirty="0"/>
              <a:t>How do you keep track of changes to the code?</a:t>
            </a:r>
          </a:p>
          <a:p>
            <a:r>
              <a:rPr lang="en-US" dirty="0"/>
              <a:t>Explain any interesting algorithms your team came up with</a:t>
            </a:r>
          </a:p>
          <a:p>
            <a:r>
              <a:rPr lang="en-US" dirty="0"/>
              <a:t>Explain how your code helps your robot be more reliable. What coding techniques/sensors do you use?</a:t>
            </a:r>
          </a:p>
          <a:p>
            <a:r>
              <a:rPr lang="en-US" dirty="0"/>
              <a:t>Again, experienced judges will recognize code from others</a:t>
            </a:r>
          </a:p>
          <a:p>
            <a:pPr lvl="1"/>
            <a:r>
              <a:rPr lang="en-US" dirty="0"/>
              <a:t>If you used code from some source, always remember to cite it, explain how it works, and how your team modified or used it</a:t>
            </a:r>
          </a:p>
          <a:p>
            <a:endParaRPr lang="en-US" dirty="0"/>
          </a:p>
        </p:txBody>
      </p:sp>
      <p:pic>
        <p:nvPicPr>
          <p:cNvPr id="7" name="Picture 6">
            <a:extLst>
              <a:ext uri="{FF2B5EF4-FFF2-40B4-BE49-F238E27FC236}">
                <a16:creationId xmlns:a16="http://schemas.microsoft.com/office/drawing/2014/main" id="{D4A3C6A1-DE23-6249-A678-BAB3FE8C0FBC}"/>
              </a:ext>
            </a:extLst>
          </p:cNvPr>
          <p:cNvPicPr>
            <a:picLocks noChangeAspect="1"/>
          </p:cNvPicPr>
          <p:nvPr/>
        </p:nvPicPr>
        <p:blipFill rotWithShape="1">
          <a:blip r:embed="rId2">
            <a:extLst>
              <a:ext uri="{28A0092B-C50C-407E-A947-70E740481C1C}">
                <a14:useLocalDpi xmlns:a14="http://schemas.microsoft.com/office/drawing/2010/main" val="0"/>
              </a:ext>
            </a:extLst>
          </a:blip>
          <a:srcRect t="9357" b="30285"/>
          <a:stretch/>
        </p:blipFill>
        <p:spPr>
          <a:xfrm>
            <a:off x="1746606" y="4780024"/>
            <a:ext cx="6092955" cy="1700360"/>
          </a:xfrm>
          <a:prstGeom prst="rect">
            <a:avLst/>
          </a:prstGeom>
        </p:spPr>
      </p:pic>
      <p:sp>
        <p:nvSpPr>
          <p:cNvPr id="8" name="Slide Number Placeholder 7">
            <a:extLst>
              <a:ext uri="{FF2B5EF4-FFF2-40B4-BE49-F238E27FC236}">
                <a16:creationId xmlns:a16="http://schemas.microsoft.com/office/drawing/2014/main" id="{3395BBB6-F71C-5942-ADB3-C69B21BE5B42}"/>
              </a:ext>
            </a:extLst>
          </p:cNvPr>
          <p:cNvSpPr>
            <a:spLocks noGrp="1"/>
          </p:cNvSpPr>
          <p:nvPr>
            <p:ph type="sldNum" sz="quarter" idx="12"/>
          </p:nvPr>
        </p:nvSpPr>
        <p:spPr/>
        <p:txBody>
          <a:bodyPr/>
          <a:lstStyle/>
          <a:p>
            <a:fld id="{4DBC7FC8-25FB-FC45-8177-2B991DA6778C}" type="slidenum">
              <a:rPr lang="en-US" smtClean="0"/>
              <a:t>8</a:t>
            </a:fld>
            <a:endParaRPr lang="en-US" dirty="0"/>
          </a:p>
        </p:txBody>
      </p:sp>
      <p:sp>
        <p:nvSpPr>
          <p:cNvPr id="4" name="Footer Placeholder 3">
            <a:extLst>
              <a:ext uri="{FF2B5EF4-FFF2-40B4-BE49-F238E27FC236}">
                <a16:creationId xmlns:a16="http://schemas.microsoft.com/office/drawing/2014/main" id="{A0749BA8-CCDE-3542-845B-DA0498ED9216}"/>
              </a:ext>
            </a:extLst>
          </p:cNvPr>
          <p:cNvSpPr>
            <a:spLocks noGrp="1"/>
          </p:cNvSpPr>
          <p:nvPr>
            <p:ph type="ftr" sz="quarter" idx="11"/>
          </p:nvPr>
        </p:nvSpPr>
        <p:spPr/>
        <p:txBody>
          <a:bodyPr/>
          <a:lstStyle/>
          <a:p>
            <a:r>
              <a:rPr lang="en-US"/>
              <a:t>© 2019, FLL Tutorials, Last Edit 1/24/2019</a:t>
            </a:r>
          </a:p>
        </p:txBody>
      </p:sp>
    </p:spTree>
    <p:extLst>
      <p:ext uri="{BB962C8B-B14F-4D97-AF65-F5344CB8AC3E}">
        <p14:creationId xmlns:p14="http://schemas.microsoft.com/office/powerpoint/2010/main" val="35500440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CDD2F0-EDF5-2E4F-8A35-121DB548C3AE}"/>
              </a:ext>
            </a:extLst>
          </p:cNvPr>
          <p:cNvSpPr>
            <a:spLocks noGrp="1"/>
          </p:cNvSpPr>
          <p:nvPr>
            <p:ph type="title"/>
          </p:nvPr>
        </p:nvSpPr>
        <p:spPr/>
        <p:txBody>
          <a:bodyPr/>
          <a:lstStyle/>
          <a:p>
            <a:r>
              <a:rPr lang="en-US" dirty="0"/>
              <a:t>NOT REQUIRED, BUT HELPFUL</a:t>
            </a:r>
          </a:p>
        </p:txBody>
      </p:sp>
      <p:sp>
        <p:nvSpPr>
          <p:cNvPr id="3" name="Content Placeholder 2">
            <a:extLst>
              <a:ext uri="{FF2B5EF4-FFF2-40B4-BE49-F238E27FC236}">
                <a16:creationId xmlns:a16="http://schemas.microsoft.com/office/drawing/2014/main" id="{374E4DD4-5460-3C42-8AD0-D67CA320860F}"/>
              </a:ext>
            </a:extLst>
          </p:cNvPr>
          <p:cNvSpPr>
            <a:spLocks noGrp="1"/>
          </p:cNvSpPr>
          <p:nvPr>
            <p:ph idx="1"/>
          </p:nvPr>
        </p:nvSpPr>
        <p:spPr>
          <a:xfrm>
            <a:off x="448091" y="1505583"/>
            <a:ext cx="5112525" cy="5064550"/>
          </a:xfrm>
        </p:spPr>
        <p:txBody>
          <a:bodyPr>
            <a:normAutofit fontScale="62500" lnSpcReduction="20000"/>
          </a:bodyPr>
          <a:lstStyle/>
          <a:p>
            <a:r>
              <a:rPr lang="en-US" dirty="0"/>
              <a:t>Consider having a team Engineering Journal to document your process</a:t>
            </a:r>
          </a:p>
          <a:p>
            <a:r>
              <a:rPr lang="en-US" dirty="0"/>
              <a:t>Consider sharing any testing your team may have done</a:t>
            </a:r>
          </a:p>
          <a:p>
            <a:r>
              <a:rPr lang="en-US" dirty="0"/>
              <a:t>Some teams create a poster board with examples to point to</a:t>
            </a:r>
          </a:p>
          <a:p>
            <a:r>
              <a:rPr lang="en-US" dirty="0"/>
              <a:t>Consider printing out your code as well as pictures of your development process and current robot</a:t>
            </a:r>
          </a:p>
          <a:p>
            <a:r>
              <a:rPr lang="en-US" dirty="0"/>
              <a:t>Consider leaving a one-page summary of your presentation with your judges to help them remember your team (include a picture of your team, your robot and the key information you want to communicate)</a:t>
            </a:r>
          </a:p>
          <a:p>
            <a:endParaRPr lang="en-US" dirty="0"/>
          </a:p>
        </p:txBody>
      </p:sp>
      <p:pic>
        <p:nvPicPr>
          <p:cNvPr id="5" name="Picture 4">
            <a:extLst>
              <a:ext uri="{FF2B5EF4-FFF2-40B4-BE49-F238E27FC236}">
                <a16:creationId xmlns:a16="http://schemas.microsoft.com/office/drawing/2014/main" id="{A40F2665-980D-794D-98BE-4D1F1DB3C1BF}"/>
              </a:ext>
            </a:extLst>
          </p:cNvPr>
          <p:cNvPicPr>
            <a:picLocks noChangeAspect="1"/>
          </p:cNvPicPr>
          <p:nvPr/>
        </p:nvPicPr>
        <p:blipFill rotWithShape="1">
          <a:blip r:embed="rId2"/>
          <a:srcRect l="38951" t="31492" r="15399"/>
          <a:stretch/>
        </p:blipFill>
        <p:spPr>
          <a:xfrm>
            <a:off x="5685581" y="1654352"/>
            <a:ext cx="3010328" cy="2213653"/>
          </a:xfrm>
          <a:prstGeom prst="rect">
            <a:avLst/>
          </a:prstGeom>
        </p:spPr>
      </p:pic>
      <p:pic>
        <p:nvPicPr>
          <p:cNvPr id="7" name="Picture 6">
            <a:extLst>
              <a:ext uri="{FF2B5EF4-FFF2-40B4-BE49-F238E27FC236}">
                <a16:creationId xmlns:a16="http://schemas.microsoft.com/office/drawing/2014/main" id="{0AA406A9-9837-B040-A24F-317BBFF649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0655505">
            <a:off x="5595616" y="3421066"/>
            <a:ext cx="2089644" cy="2738063"/>
          </a:xfrm>
          <a:prstGeom prst="rect">
            <a:avLst/>
          </a:prstGeom>
        </p:spPr>
      </p:pic>
      <p:pic>
        <p:nvPicPr>
          <p:cNvPr id="9" name="Picture 8">
            <a:extLst>
              <a:ext uri="{FF2B5EF4-FFF2-40B4-BE49-F238E27FC236}">
                <a16:creationId xmlns:a16="http://schemas.microsoft.com/office/drawing/2014/main" id="{3B4FEC0D-C296-D444-9CBF-395CE2B91CF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190333">
            <a:off x="6526246" y="3707075"/>
            <a:ext cx="2106991" cy="2677580"/>
          </a:xfrm>
          <a:prstGeom prst="rect">
            <a:avLst/>
          </a:prstGeom>
        </p:spPr>
      </p:pic>
      <p:sp>
        <p:nvSpPr>
          <p:cNvPr id="10" name="Slide Number Placeholder 9">
            <a:extLst>
              <a:ext uri="{FF2B5EF4-FFF2-40B4-BE49-F238E27FC236}">
                <a16:creationId xmlns:a16="http://schemas.microsoft.com/office/drawing/2014/main" id="{20CFD36E-53DD-644B-958B-1CEBB44800BA}"/>
              </a:ext>
            </a:extLst>
          </p:cNvPr>
          <p:cNvSpPr>
            <a:spLocks noGrp="1"/>
          </p:cNvSpPr>
          <p:nvPr>
            <p:ph type="sldNum" sz="quarter" idx="12"/>
          </p:nvPr>
        </p:nvSpPr>
        <p:spPr/>
        <p:txBody>
          <a:bodyPr/>
          <a:lstStyle/>
          <a:p>
            <a:fld id="{4DBC7FC8-25FB-FC45-8177-2B991DA6778C}" type="slidenum">
              <a:rPr lang="en-US" smtClean="0"/>
              <a:t>9</a:t>
            </a:fld>
            <a:endParaRPr lang="en-US" dirty="0"/>
          </a:p>
        </p:txBody>
      </p:sp>
      <p:sp>
        <p:nvSpPr>
          <p:cNvPr id="4" name="Footer Placeholder 3">
            <a:extLst>
              <a:ext uri="{FF2B5EF4-FFF2-40B4-BE49-F238E27FC236}">
                <a16:creationId xmlns:a16="http://schemas.microsoft.com/office/drawing/2014/main" id="{A9E0D5E0-B155-204F-A8B6-3856552C0EDD}"/>
              </a:ext>
            </a:extLst>
          </p:cNvPr>
          <p:cNvSpPr>
            <a:spLocks noGrp="1"/>
          </p:cNvSpPr>
          <p:nvPr>
            <p:ph type="ftr" sz="quarter" idx="11"/>
          </p:nvPr>
        </p:nvSpPr>
        <p:spPr/>
        <p:txBody>
          <a:bodyPr/>
          <a:lstStyle/>
          <a:p>
            <a:r>
              <a:rPr lang="en-US"/>
              <a:t>© 2019, FLL Tutorials, Last Edit 1/24/2019</a:t>
            </a:r>
          </a:p>
        </p:txBody>
      </p:sp>
    </p:spTree>
    <p:extLst>
      <p:ext uri="{BB962C8B-B14F-4D97-AF65-F5344CB8AC3E}">
        <p14:creationId xmlns:p14="http://schemas.microsoft.com/office/powerpoint/2010/main" val="186327636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_rels/theme4.xml.rels><?xml version="1.0" encoding="UTF-8" standalone="yes"?>
<Relationships xmlns="http://schemas.openxmlformats.org/package/2006/relationships"><Relationship Id="rId1" Type="http://schemas.openxmlformats.org/officeDocument/2006/relationships/image" Target="../media/image1.jpeg"/></Relationships>
</file>

<file path=ppt/theme/_rels/theme5.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ssential">
  <a:themeElements>
    <a:clrScheme name="Essential">
      <a:dk1>
        <a:srgbClr val="000000"/>
      </a:dk1>
      <a:lt1>
        <a:srgbClr val="FFFFFF"/>
      </a:lt1>
      <a:dk2>
        <a:srgbClr val="D1282E"/>
      </a:dk2>
      <a:lt2>
        <a:srgbClr val="C8C8B1"/>
      </a:lt2>
      <a:accent1>
        <a:srgbClr val="7A7A7A"/>
      </a:accent1>
      <a:accent2>
        <a:srgbClr val="F5C201"/>
      </a:accent2>
      <a:accent3>
        <a:srgbClr val="526DB0"/>
      </a:accent3>
      <a:accent4>
        <a:srgbClr val="989AAC"/>
      </a:accent4>
      <a:accent5>
        <a:srgbClr val="DC5924"/>
      </a:accent5>
      <a:accent6>
        <a:srgbClr val="B4B392"/>
      </a:accent6>
      <a:hlink>
        <a:srgbClr val="CC9900"/>
      </a:hlink>
      <a:folHlink>
        <a:srgbClr val="969696"/>
      </a:folHlink>
    </a:clrScheme>
    <a:fontScheme name="Essential">
      <a:majorFont>
        <a:latin typeface="Arial Black"/>
        <a:ea typeface=""/>
        <a:cs typeface=""/>
        <a:font script="Jpan" typeface="ＭＳ Ｐゴシック"/>
        <a:font script="Hang" typeface="HY견고딕"/>
        <a:font script="Hans" typeface="微软雅黑"/>
        <a:font script="Hant" typeface="微軟正黑體"/>
        <a:font script="Arab" typeface="Tahoma"/>
        <a:font script="Hebr" typeface="Tahoma"/>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sential">
      <a:fillStyleLst>
        <a:solidFill>
          <a:schemeClr val="phClr"/>
        </a:solidFill>
        <a:gradFill rotWithShape="1">
          <a:gsLst>
            <a:gs pos="0">
              <a:schemeClr val="phClr">
                <a:tint val="60000"/>
                <a:satMod val="250000"/>
              </a:schemeClr>
            </a:gs>
            <a:gs pos="35000">
              <a:schemeClr val="phClr">
                <a:tint val="47000"/>
                <a:satMod val="275000"/>
              </a:schemeClr>
            </a:gs>
            <a:gs pos="100000">
              <a:schemeClr val="phClr">
                <a:tint val="25000"/>
                <a:satMod val="300000"/>
              </a:schemeClr>
            </a:gs>
          </a:gsLst>
          <a:lin ang="16200000" scaled="1"/>
        </a:gradFill>
        <a:solidFill>
          <a:schemeClr val="phClr">
            <a:satMod val="110000"/>
          </a:schemeClr>
        </a:solidFill>
      </a:fillStyleLst>
      <a:lnStyleLst>
        <a:ln w="12700" cap="flat" cmpd="sng" algn="ctr">
          <a:solidFill>
            <a:schemeClr val="phClr">
              <a:shade val="95000"/>
              <a:satMod val="105000"/>
            </a:schemeClr>
          </a:solidFill>
          <a:prstDash val="solid"/>
        </a:ln>
        <a:ln w="28575" cap="flat" cmpd="sng" algn="ctr">
          <a:solidFill>
            <a:schemeClr val="phClr"/>
          </a:solidFill>
          <a:prstDash val="solid"/>
        </a:ln>
        <a:ln w="41275" cap="flat" cmpd="sng" algn="ctr">
          <a:solidFill>
            <a:schemeClr val="phClr"/>
          </a:solidFill>
          <a:prstDash val="solid"/>
        </a:ln>
      </a:lnStyleLst>
      <a:effectStyleLst>
        <a:effectStyle>
          <a:effectLst/>
        </a:effectStyle>
        <a:effectStyle>
          <a:effectLst>
            <a:outerShdw blurRad="39999" dist="23000" algn="bl" rotWithShape="0">
              <a:srgbClr val="000000">
                <a:alpha val="40000"/>
              </a:srgbClr>
            </a:outerShdw>
          </a:effectLst>
        </a:effectStyle>
        <a:effectStyle>
          <a:effectLst>
            <a:outerShdw blurRad="38100" dist="19050" algn="bl" rotWithShape="0">
              <a:srgbClr val="000000">
                <a:alpha val="60000"/>
              </a:srgbClr>
            </a:outerShdw>
          </a:effectLst>
          <a:scene3d>
            <a:camera prst="orthographicFront">
              <a:rot lat="0" lon="0" rev="0"/>
            </a:camera>
            <a:lightRig rig="balanced" dir="l"/>
          </a:scene3d>
          <a:sp3d prstMaterial="plastic">
            <a:bevelT w="38100" h="31750"/>
          </a:sp3d>
        </a:effectStyle>
      </a:effectStyleLst>
      <a:bgFillStyleLst>
        <a:solidFill>
          <a:schemeClr val="phClr"/>
        </a:solidFill>
        <a:blipFill rotWithShape="1">
          <a:blip xmlns:r="http://schemas.openxmlformats.org/officeDocument/2006/relationships" r:embed="rId1">
            <a:duotone>
              <a:schemeClr val="phClr">
                <a:tint val="96000"/>
              </a:schemeClr>
              <a:schemeClr val="phClr">
                <a:shade val="94000"/>
              </a:schemeClr>
            </a:duotone>
          </a:blip>
          <a:tile tx="0" ty="0" sx="100000" sy="100000" flip="none" algn="tl"/>
        </a:blipFill>
        <a:gradFill rotWithShape="1">
          <a:gsLst>
            <a:gs pos="0">
              <a:schemeClr val="phClr">
                <a:tint val="84000"/>
                <a:satMod val="110000"/>
              </a:schemeClr>
            </a:gs>
            <a:gs pos="44000">
              <a:schemeClr val="phClr">
                <a:tint val="93000"/>
                <a:satMod val="115000"/>
              </a:schemeClr>
            </a:gs>
            <a:gs pos="100000">
              <a:schemeClr val="phClr">
                <a:tint val="100000"/>
                <a:shade val="59000"/>
                <a:satMod val="120000"/>
              </a:schemeClr>
            </a:gs>
          </a:gsLst>
          <a:path path="circle">
            <a:fillToRect l="40000" t="60000" r="60000" b="40000"/>
          </a:path>
        </a:gradFill>
      </a:bgFillStyleLst>
    </a:fmtScheme>
  </a:themeElements>
  <a:objectDefaults/>
  <a:extraClrSchemeLst/>
</a:theme>
</file>

<file path=ppt/theme/theme2.xml><?xml version="1.0" encoding="utf-8"?>
<a:theme xmlns:a="http://schemas.openxmlformats.org/drawingml/2006/main" name="beginner">
  <a:themeElements>
    <a:clrScheme name="Essential">
      <a:dk1>
        <a:srgbClr val="000000"/>
      </a:dk1>
      <a:lt1>
        <a:srgbClr val="FFFFFF"/>
      </a:lt1>
      <a:dk2>
        <a:srgbClr val="D1282E"/>
      </a:dk2>
      <a:lt2>
        <a:srgbClr val="C8C8B1"/>
      </a:lt2>
      <a:accent1>
        <a:srgbClr val="7A7A7A"/>
      </a:accent1>
      <a:accent2>
        <a:srgbClr val="F5C201"/>
      </a:accent2>
      <a:accent3>
        <a:srgbClr val="526DB0"/>
      </a:accent3>
      <a:accent4>
        <a:srgbClr val="989AAC"/>
      </a:accent4>
      <a:accent5>
        <a:srgbClr val="DC5924"/>
      </a:accent5>
      <a:accent6>
        <a:srgbClr val="B4B392"/>
      </a:accent6>
      <a:hlink>
        <a:srgbClr val="CC9900"/>
      </a:hlink>
      <a:folHlink>
        <a:srgbClr val="969696"/>
      </a:folHlink>
    </a:clrScheme>
    <a:fontScheme name="Essential">
      <a:majorFont>
        <a:latin typeface="Arial Black"/>
        <a:ea typeface=""/>
        <a:cs typeface=""/>
        <a:font script="Jpan" typeface="ＭＳ Ｐゴシック"/>
        <a:font script="Hang" typeface="HY견고딕"/>
        <a:font script="Hans" typeface="微软雅黑"/>
        <a:font script="Hant" typeface="微軟正黑體"/>
        <a:font script="Arab" typeface="Tahoma"/>
        <a:font script="Hebr" typeface="Tahoma"/>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sential">
      <a:fillStyleLst>
        <a:solidFill>
          <a:schemeClr val="phClr"/>
        </a:solidFill>
        <a:gradFill rotWithShape="1">
          <a:gsLst>
            <a:gs pos="0">
              <a:schemeClr val="phClr">
                <a:tint val="60000"/>
                <a:satMod val="250000"/>
              </a:schemeClr>
            </a:gs>
            <a:gs pos="35000">
              <a:schemeClr val="phClr">
                <a:tint val="47000"/>
                <a:satMod val="275000"/>
              </a:schemeClr>
            </a:gs>
            <a:gs pos="100000">
              <a:schemeClr val="phClr">
                <a:tint val="25000"/>
                <a:satMod val="300000"/>
              </a:schemeClr>
            </a:gs>
          </a:gsLst>
          <a:lin ang="16200000" scaled="1"/>
        </a:gradFill>
        <a:solidFill>
          <a:schemeClr val="phClr">
            <a:satMod val="110000"/>
          </a:schemeClr>
        </a:solidFill>
      </a:fillStyleLst>
      <a:lnStyleLst>
        <a:ln w="12700" cap="flat" cmpd="sng" algn="ctr">
          <a:solidFill>
            <a:schemeClr val="phClr">
              <a:shade val="95000"/>
              <a:satMod val="105000"/>
            </a:schemeClr>
          </a:solidFill>
          <a:prstDash val="solid"/>
        </a:ln>
        <a:ln w="28575" cap="flat" cmpd="sng" algn="ctr">
          <a:solidFill>
            <a:schemeClr val="phClr"/>
          </a:solidFill>
          <a:prstDash val="solid"/>
        </a:ln>
        <a:ln w="41275" cap="flat" cmpd="sng" algn="ctr">
          <a:solidFill>
            <a:schemeClr val="phClr"/>
          </a:solidFill>
          <a:prstDash val="solid"/>
        </a:ln>
      </a:lnStyleLst>
      <a:effectStyleLst>
        <a:effectStyle>
          <a:effectLst/>
        </a:effectStyle>
        <a:effectStyle>
          <a:effectLst>
            <a:outerShdw blurRad="39999" dist="23000" algn="bl" rotWithShape="0">
              <a:srgbClr val="000000">
                <a:alpha val="40000"/>
              </a:srgbClr>
            </a:outerShdw>
          </a:effectLst>
        </a:effectStyle>
        <a:effectStyle>
          <a:effectLst>
            <a:outerShdw blurRad="38100" dist="19050" algn="bl" rotWithShape="0">
              <a:srgbClr val="000000">
                <a:alpha val="60000"/>
              </a:srgbClr>
            </a:outerShdw>
          </a:effectLst>
          <a:scene3d>
            <a:camera prst="orthographicFront">
              <a:rot lat="0" lon="0" rev="0"/>
            </a:camera>
            <a:lightRig rig="balanced" dir="l"/>
          </a:scene3d>
          <a:sp3d prstMaterial="plastic">
            <a:bevelT w="38100" h="31750"/>
          </a:sp3d>
        </a:effectStyle>
      </a:effectStyleLst>
      <a:bgFillStyleLst>
        <a:solidFill>
          <a:schemeClr val="phClr"/>
        </a:solidFill>
        <a:blipFill rotWithShape="1">
          <a:blip xmlns:r="http://schemas.openxmlformats.org/officeDocument/2006/relationships" r:embed="rId1">
            <a:duotone>
              <a:schemeClr val="phClr">
                <a:tint val="96000"/>
              </a:schemeClr>
              <a:schemeClr val="phClr">
                <a:shade val="94000"/>
              </a:schemeClr>
            </a:duotone>
          </a:blip>
          <a:tile tx="0" ty="0" sx="100000" sy="100000" flip="none" algn="tl"/>
        </a:blipFill>
        <a:gradFill rotWithShape="1">
          <a:gsLst>
            <a:gs pos="0">
              <a:schemeClr val="phClr">
                <a:tint val="84000"/>
                <a:satMod val="110000"/>
              </a:schemeClr>
            </a:gs>
            <a:gs pos="44000">
              <a:schemeClr val="phClr">
                <a:tint val="93000"/>
                <a:satMod val="115000"/>
              </a:schemeClr>
            </a:gs>
            <a:gs pos="100000">
              <a:schemeClr val="phClr">
                <a:tint val="100000"/>
                <a:shade val="59000"/>
                <a:satMod val="120000"/>
              </a:schemeClr>
            </a:gs>
          </a:gsLst>
          <a:path path="circle">
            <a:fillToRect l="40000" t="60000" r="60000" b="40000"/>
          </a:path>
        </a:gradFill>
      </a:bgFillStyleLst>
    </a:fmtScheme>
  </a:themeElements>
  <a:objectDefaults/>
  <a:extraClrSchemeLst/>
  <a:extLst>
    <a:ext uri="{05A4C25C-085E-4340-85A3-A5531E510DB2}">
      <thm15:themeFamily xmlns:thm15="http://schemas.microsoft.com/office/thememl/2012/main" name="beginner" id="{AEF29D72-34CC-C448-A679-08550D2D21D1}" vid="{04B54D62-7BE5-DF47-9F85-5B9FEF4E3E09}"/>
    </a:ext>
  </a:extLst>
</a:theme>
</file>

<file path=ppt/theme/theme3.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robotdesign">
  <a:themeElements>
    <a:clrScheme name="Essential">
      <a:dk1>
        <a:srgbClr val="000000"/>
      </a:dk1>
      <a:lt1>
        <a:srgbClr val="FFFFFF"/>
      </a:lt1>
      <a:dk2>
        <a:srgbClr val="D1282E"/>
      </a:dk2>
      <a:lt2>
        <a:srgbClr val="C8C8B1"/>
      </a:lt2>
      <a:accent1>
        <a:srgbClr val="7A7A7A"/>
      </a:accent1>
      <a:accent2>
        <a:srgbClr val="F5C201"/>
      </a:accent2>
      <a:accent3>
        <a:srgbClr val="526DB0"/>
      </a:accent3>
      <a:accent4>
        <a:srgbClr val="989AAC"/>
      </a:accent4>
      <a:accent5>
        <a:srgbClr val="DC5924"/>
      </a:accent5>
      <a:accent6>
        <a:srgbClr val="B4B392"/>
      </a:accent6>
      <a:hlink>
        <a:srgbClr val="CC9900"/>
      </a:hlink>
      <a:folHlink>
        <a:srgbClr val="969696"/>
      </a:folHlink>
    </a:clrScheme>
    <a:fontScheme name="Essential">
      <a:majorFont>
        <a:latin typeface="Arial Black"/>
        <a:ea typeface=""/>
        <a:cs typeface=""/>
        <a:font script="Jpan" typeface="ＭＳ Ｐゴシック"/>
        <a:font script="Hang" typeface="HY견고딕"/>
        <a:font script="Hans" typeface="微软雅黑"/>
        <a:font script="Hant" typeface="微軟正黑體"/>
        <a:font script="Arab" typeface="Tahoma"/>
        <a:font script="Hebr" typeface="Tahoma"/>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sential">
      <a:fillStyleLst>
        <a:solidFill>
          <a:schemeClr val="phClr"/>
        </a:solidFill>
        <a:gradFill rotWithShape="1">
          <a:gsLst>
            <a:gs pos="0">
              <a:schemeClr val="phClr">
                <a:tint val="60000"/>
                <a:satMod val="250000"/>
              </a:schemeClr>
            </a:gs>
            <a:gs pos="35000">
              <a:schemeClr val="phClr">
                <a:tint val="47000"/>
                <a:satMod val="275000"/>
              </a:schemeClr>
            </a:gs>
            <a:gs pos="100000">
              <a:schemeClr val="phClr">
                <a:tint val="25000"/>
                <a:satMod val="300000"/>
              </a:schemeClr>
            </a:gs>
          </a:gsLst>
          <a:lin ang="16200000" scaled="1"/>
        </a:gradFill>
        <a:solidFill>
          <a:schemeClr val="phClr">
            <a:satMod val="110000"/>
          </a:schemeClr>
        </a:solidFill>
      </a:fillStyleLst>
      <a:lnStyleLst>
        <a:ln w="12700" cap="flat" cmpd="sng" algn="ctr">
          <a:solidFill>
            <a:schemeClr val="phClr">
              <a:shade val="95000"/>
              <a:satMod val="105000"/>
            </a:schemeClr>
          </a:solidFill>
          <a:prstDash val="solid"/>
        </a:ln>
        <a:ln w="28575" cap="flat" cmpd="sng" algn="ctr">
          <a:solidFill>
            <a:schemeClr val="phClr"/>
          </a:solidFill>
          <a:prstDash val="solid"/>
        </a:ln>
        <a:ln w="41275" cap="flat" cmpd="sng" algn="ctr">
          <a:solidFill>
            <a:schemeClr val="phClr"/>
          </a:solidFill>
          <a:prstDash val="solid"/>
        </a:ln>
      </a:lnStyleLst>
      <a:effectStyleLst>
        <a:effectStyle>
          <a:effectLst/>
        </a:effectStyle>
        <a:effectStyle>
          <a:effectLst>
            <a:outerShdw blurRad="39999" dist="23000" algn="bl" rotWithShape="0">
              <a:srgbClr val="000000">
                <a:alpha val="40000"/>
              </a:srgbClr>
            </a:outerShdw>
          </a:effectLst>
        </a:effectStyle>
        <a:effectStyle>
          <a:effectLst>
            <a:outerShdw blurRad="38100" dist="19050" algn="bl" rotWithShape="0">
              <a:srgbClr val="000000">
                <a:alpha val="60000"/>
              </a:srgbClr>
            </a:outerShdw>
          </a:effectLst>
          <a:scene3d>
            <a:camera prst="orthographicFront">
              <a:rot lat="0" lon="0" rev="0"/>
            </a:camera>
            <a:lightRig rig="balanced" dir="l"/>
          </a:scene3d>
          <a:sp3d prstMaterial="plastic">
            <a:bevelT w="38100" h="31750"/>
          </a:sp3d>
        </a:effectStyle>
      </a:effectStyleLst>
      <a:bgFillStyleLst>
        <a:solidFill>
          <a:schemeClr val="phClr"/>
        </a:solidFill>
        <a:blipFill rotWithShape="1">
          <a:blip xmlns:r="http://schemas.openxmlformats.org/officeDocument/2006/relationships" r:embed="rId1">
            <a:duotone>
              <a:schemeClr val="phClr">
                <a:tint val="96000"/>
              </a:schemeClr>
              <a:schemeClr val="phClr">
                <a:shade val="94000"/>
              </a:schemeClr>
            </a:duotone>
          </a:blip>
          <a:tile tx="0" ty="0" sx="100000" sy="100000" flip="none" algn="tl"/>
        </a:blipFill>
        <a:gradFill rotWithShape="1">
          <a:gsLst>
            <a:gs pos="0">
              <a:schemeClr val="phClr">
                <a:tint val="84000"/>
                <a:satMod val="110000"/>
              </a:schemeClr>
            </a:gs>
            <a:gs pos="44000">
              <a:schemeClr val="phClr">
                <a:tint val="93000"/>
                <a:satMod val="115000"/>
              </a:schemeClr>
            </a:gs>
            <a:gs pos="100000">
              <a:schemeClr val="phClr">
                <a:tint val="100000"/>
                <a:shade val="59000"/>
                <a:satMod val="120000"/>
              </a:schemeClr>
            </a:gs>
          </a:gsLst>
          <a:path path="circle">
            <a:fillToRect l="40000" t="60000" r="60000" b="40000"/>
          </a:path>
        </a:gradFill>
      </a:bgFillStyleLst>
    </a:fmtScheme>
  </a:themeElements>
  <a:objectDefaults/>
  <a:extraClrSchemeLst/>
  <a:extLst>
    <a:ext uri="{05A4C25C-085E-4340-85A3-A5531E510DB2}">
      <thm15:themeFamily xmlns:thm15="http://schemas.microsoft.com/office/thememl/2012/main" name="robotdesign" id="{AAEEB24F-C2B2-234D-BA53-A235E4BCEC08}" vid="{075A3DC6-4613-2647-AB36-C1FCFF28F909}"/>
    </a:ext>
  </a:extLst>
</a:theme>
</file>

<file path=ppt/theme/theme5.xml><?xml version="1.0" encoding="utf-8"?>
<a:theme xmlns:a="http://schemas.openxmlformats.org/drawingml/2006/main" name="1_beginner">
  <a:themeElements>
    <a:clrScheme name="Essential">
      <a:dk1>
        <a:srgbClr val="000000"/>
      </a:dk1>
      <a:lt1>
        <a:srgbClr val="FFFFFF"/>
      </a:lt1>
      <a:dk2>
        <a:srgbClr val="D1282E"/>
      </a:dk2>
      <a:lt2>
        <a:srgbClr val="C8C8B1"/>
      </a:lt2>
      <a:accent1>
        <a:srgbClr val="7A7A7A"/>
      </a:accent1>
      <a:accent2>
        <a:srgbClr val="F5C201"/>
      </a:accent2>
      <a:accent3>
        <a:srgbClr val="526DB0"/>
      </a:accent3>
      <a:accent4>
        <a:srgbClr val="989AAC"/>
      </a:accent4>
      <a:accent5>
        <a:srgbClr val="DC5924"/>
      </a:accent5>
      <a:accent6>
        <a:srgbClr val="B4B392"/>
      </a:accent6>
      <a:hlink>
        <a:srgbClr val="CC9900"/>
      </a:hlink>
      <a:folHlink>
        <a:srgbClr val="969696"/>
      </a:folHlink>
    </a:clrScheme>
    <a:fontScheme name="Essential">
      <a:majorFont>
        <a:latin typeface="Arial Black"/>
        <a:ea typeface=""/>
        <a:cs typeface=""/>
        <a:font script="Jpan" typeface="ＭＳ Ｐゴシック"/>
        <a:font script="Hang" typeface="HY견고딕"/>
        <a:font script="Hans" typeface="微软雅黑"/>
        <a:font script="Hant" typeface="微軟正黑體"/>
        <a:font script="Arab" typeface="Tahoma"/>
        <a:font script="Hebr" typeface="Tahoma"/>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sential">
      <a:fillStyleLst>
        <a:solidFill>
          <a:schemeClr val="phClr"/>
        </a:solidFill>
        <a:gradFill rotWithShape="1">
          <a:gsLst>
            <a:gs pos="0">
              <a:schemeClr val="phClr">
                <a:tint val="60000"/>
                <a:satMod val="250000"/>
              </a:schemeClr>
            </a:gs>
            <a:gs pos="35000">
              <a:schemeClr val="phClr">
                <a:tint val="47000"/>
                <a:satMod val="275000"/>
              </a:schemeClr>
            </a:gs>
            <a:gs pos="100000">
              <a:schemeClr val="phClr">
                <a:tint val="25000"/>
                <a:satMod val="300000"/>
              </a:schemeClr>
            </a:gs>
          </a:gsLst>
          <a:lin ang="16200000" scaled="1"/>
        </a:gradFill>
        <a:solidFill>
          <a:schemeClr val="phClr">
            <a:satMod val="110000"/>
          </a:schemeClr>
        </a:solidFill>
      </a:fillStyleLst>
      <a:lnStyleLst>
        <a:ln w="12700" cap="flat" cmpd="sng" algn="ctr">
          <a:solidFill>
            <a:schemeClr val="phClr">
              <a:shade val="95000"/>
              <a:satMod val="105000"/>
            </a:schemeClr>
          </a:solidFill>
          <a:prstDash val="solid"/>
        </a:ln>
        <a:ln w="28575" cap="flat" cmpd="sng" algn="ctr">
          <a:solidFill>
            <a:schemeClr val="phClr"/>
          </a:solidFill>
          <a:prstDash val="solid"/>
        </a:ln>
        <a:ln w="41275" cap="flat" cmpd="sng" algn="ctr">
          <a:solidFill>
            <a:schemeClr val="phClr"/>
          </a:solidFill>
          <a:prstDash val="solid"/>
        </a:ln>
      </a:lnStyleLst>
      <a:effectStyleLst>
        <a:effectStyle>
          <a:effectLst/>
        </a:effectStyle>
        <a:effectStyle>
          <a:effectLst>
            <a:outerShdw blurRad="39999" dist="23000" algn="bl" rotWithShape="0">
              <a:srgbClr val="000000">
                <a:alpha val="40000"/>
              </a:srgbClr>
            </a:outerShdw>
          </a:effectLst>
        </a:effectStyle>
        <a:effectStyle>
          <a:effectLst>
            <a:outerShdw blurRad="38100" dist="19050" algn="bl" rotWithShape="0">
              <a:srgbClr val="000000">
                <a:alpha val="60000"/>
              </a:srgbClr>
            </a:outerShdw>
          </a:effectLst>
          <a:scene3d>
            <a:camera prst="orthographicFront">
              <a:rot lat="0" lon="0" rev="0"/>
            </a:camera>
            <a:lightRig rig="balanced" dir="l"/>
          </a:scene3d>
          <a:sp3d prstMaterial="plastic">
            <a:bevelT w="38100" h="31750"/>
          </a:sp3d>
        </a:effectStyle>
      </a:effectStyleLst>
      <a:bgFillStyleLst>
        <a:solidFill>
          <a:schemeClr val="phClr"/>
        </a:solidFill>
        <a:blipFill rotWithShape="1">
          <a:blip xmlns:r="http://schemas.openxmlformats.org/officeDocument/2006/relationships" r:embed="rId1">
            <a:duotone>
              <a:schemeClr val="phClr">
                <a:tint val="96000"/>
              </a:schemeClr>
              <a:schemeClr val="phClr">
                <a:shade val="94000"/>
              </a:schemeClr>
            </a:duotone>
          </a:blip>
          <a:tile tx="0" ty="0" sx="100000" sy="100000" flip="none" algn="tl"/>
        </a:blipFill>
        <a:gradFill rotWithShape="1">
          <a:gsLst>
            <a:gs pos="0">
              <a:schemeClr val="phClr">
                <a:tint val="84000"/>
                <a:satMod val="110000"/>
              </a:schemeClr>
            </a:gs>
            <a:gs pos="44000">
              <a:schemeClr val="phClr">
                <a:tint val="93000"/>
                <a:satMod val="115000"/>
              </a:schemeClr>
            </a:gs>
            <a:gs pos="100000">
              <a:schemeClr val="phClr">
                <a:tint val="100000"/>
                <a:shade val="59000"/>
                <a:satMod val="120000"/>
              </a:schemeClr>
            </a:gs>
          </a:gsLst>
          <a:path path="circle">
            <a:fillToRect l="40000" t="60000" r="60000" b="40000"/>
          </a:path>
        </a:gradFill>
      </a:bgFillStyleLst>
    </a:fmtScheme>
  </a:themeElements>
  <a:objectDefaults/>
  <a:extraClrSchemeLst/>
  <a:extLst>
    <a:ext uri="{05A4C25C-085E-4340-85A3-A5531E510DB2}">
      <thm15:themeFamily xmlns:thm15="http://schemas.microsoft.com/office/thememl/2012/main" name="beginner" id="{AEF29D72-34CC-C448-A679-08550D2D21D1}" vid="{04B54D62-7BE5-DF47-9F85-5B9FEF4E3E09}"/>
    </a:ext>
  </a:extLst>
</a:theme>
</file>

<file path=ppt/theme/theme6.xml><?xml version="1.0" encoding="utf-8"?>
<a:theme xmlns:a="http://schemas.openxmlformats.org/drawingml/2006/main" name="1_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1A3260"/>
      </a:accent1>
      <a:accent2>
        <a:srgbClr val="4590B8"/>
      </a:accent2>
      <a:accent3>
        <a:srgbClr val="45CBE8"/>
      </a:accent3>
      <a:accent4>
        <a:srgbClr val="969FA7"/>
      </a:accent4>
      <a:accent5>
        <a:srgbClr val="A2C777"/>
      </a:accent5>
      <a:accent6>
        <a:srgbClr val="42955F"/>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EngineeringJournal" id="{97721FB4-21DC-6D4C-AC10-5E4545120761}" vid="{EB585347-F0B4-B74F-BF80-5185492EFC16}"/>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18256</TotalTime>
  <Words>815</Words>
  <Application>Microsoft Macintosh PowerPoint</Application>
  <PresentationFormat>On-screen Show (4:3)</PresentationFormat>
  <Paragraphs>81</Paragraphs>
  <Slides>10</Slides>
  <Notes>2</Notes>
  <HiddenSlides>0</HiddenSlides>
  <MMClips>0</MMClips>
  <ScaleCrop>false</ScaleCrop>
  <HeadingPairs>
    <vt:vector size="6" baseType="variant">
      <vt:variant>
        <vt:lpstr>Fonts Used</vt:lpstr>
      </vt:variant>
      <vt:variant>
        <vt:i4>7</vt:i4>
      </vt:variant>
      <vt:variant>
        <vt:lpstr>Theme</vt:lpstr>
      </vt:variant>
      <vt:variant>
        <vt:i4>7</vt:i4>
      </vt:variant>
      <vt:variant>
        <vt:lpstr>Slide Titles</vt:lpstr>
      </vt:variant>
      <vt:variant>
        <vt:i4>10</vt:i4>
      </vt:variant>
    </vt:vector>
  </HeadingPairs>
  <TitlesOfParts>
    <vt:vector size="24" baseType="lpstr">
      <vt:lpstr>Arial</vt:lpstr>
      <vt:lpstr>Arial Black</vt:lpstr>
      <vt:lpstr>Calibri</vt:lpstr>
      <vt:lpstr>Calibri Light</vt:lpstr>
      <vt:lpstr>Gill Sans MT</vt:lpstr>
      <vt:lpstr>Helvetica Neue</vt:lpstr>
      <vt:lpstr>Wingdings 2</vt:lpstr>
      <vt:lpstr>Essential</vt:lpstr>
      <vt:lpstr>beginner</vt:lpstr>
      <vt:lpstr>Custom Design</vt:lpstr>
      <vt:lpstr>robotdesign</vt:lpstr>
      <vt:lpstr>1_beginner</vt:lpstr>
      <vt:lpstr>1_Custom Design</vt:lpstr>
      <vt:lpstr>Dividend</vt:lpstr>
      <vt:lpstr>ROBOT DESIGN JUDING Without A ROBOT Game Table</vt:lpstr>
      <vt:lpstr>No TABLE in judging. Now what?</vt:lpstr>
      <vt:lpstr>DESCRIBE YOUR ROBOT</vt:lpstr>
      <vt:lpstr>DESCRIBE THE SENSORS &amp; MOTORS</vt:lpstr>
      <vt:lpstr>EXPLAIN YOUR TEAM’s STRATEGY</vt:lpstr>
      <vt:lpstr>EXPLAIN your ATTACHMENT DEVELOPMENT</vt:lpstr>
      <vt:lpstr>Explain your PROGRAMMING</vt:lpstr>
      <vt:lpstr>EXPLAIN YOUR PROGRAMMING</vt:lpstr>
      <vt:lpstr>NOT REQUIRED, BUT HELPFUL</vt:lpstr>
      <vt:lpstr>Credits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Menu System</dc:title>
  <dc:creator>Sanjay Seshan</dc:creator>
  <cp:lastModifiedBy>Sanjay Seshan</cp:lastModifiedBy>
  <cp:revision>247</cp:revision>
  <cp:lastPrinted>2019-01-24T13:45:34Z</cp:lastPrinted>
  <dcterms:created xsi:type="dcterms:W3CDTF">2014-10-28T21:59:38Z</dcterms:created>
  <dcterms:modified xsi:type="dcterms:W3CDTF">2019-01-24T23:51:05Z</dcterms:modified>
</cp:coreProperties>
</file>